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mAuthor id="1" name="u" initials="u" lastIdx="1" clrIdx="0"/>
</p:cmAuthorLst>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15014" autoAdjust="0"/>
    <p:restoredTop sz="94660"/>
  </p:normalViewPr>
  <p:slideViewPr>
    <p:cSldViewPr snapToGrid="0">
      <p:cViewPr varScale="1">
        <p:scale>
          <a:sx n="100" d="100"/>
          <a:sy n="100" d="100"/>
        </p:scale>
        <p:origin x="132" y="312"/>
      </p:cViewPr>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commentAuthors" Target="commentAuthors.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omments/comment1.xml><?xml version="1.0" encoding="utf-8"?>
<p:cm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m authorId="1" dt="2020-05-18T13:07:34.961" idx="1">
    <p:pos x="822" y="1078"/>
    <p:text>In poetry, enjambment (/ɛnˈdʒæmbmənt/ or /ɛnˈdʒæmmənt/; from the French enjambement) is incomplete syntax at the end of a line;[2] the meaning runs over from one poetic line to the next, without terminal punctuation. Lines without enjambment are end-stopped.</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7" name="Rectangle 6"/>
          <p:cNvSpPr/>
          <p:nvPr userDrawn="1"/>
        </p:nvSpPr>
        <p:spPr bwMode="gray">
          <a:xfrm>
            <a:off x="10948416" y="2788920"/>
            <a:ext cx="1243584" cy="1005840"/>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0" y="2130552"/>
            <a:ext cx="11277600" cy="9144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3328416" y="0"/>
            <a:ext cx="2279904" cy="235915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0" y="0"/>
            <a:ext cx="3718560" cy="2359152"/>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560832" y="3118105"/>
            <a:ext cx="10375392" cy="1470025"/>
          </a:xfrm>
        </p:spPr>
        <p:txBody>
          <a:bodyPr vert="horz" lIns="91440" tIns="45720" rIns="91440" bIns="45720" rtlCol="0" anchor="t">
            <a:normAutofit/>
          </a:bodyPr>
          <a:lstStyle>
            <a:lvl1pPr algn="r" defTabSz="914400" rtl="0" eaLnBrk="1" latinLnBrk="0" hangingPunct="1">
              <a:spcBef>
                <a:spcPct val="0"/>
              </a:spcBef>
              <a:buNone/>
              <a:defRPr lang="en-US" sz="4800" b="1" kern="1200" smtClean="0">
                <a:solidFill>
                  <a:schemeClr val="tx2"/>
                </a:solidFill>
                <a:latin typeface="+mj-lt"/>
                <a:ea typeface="+mj-ea"/>
                <a:cs typeface="+mj-cs"/>
              </a:defRPr>
            </a:lvl1pPr>
          </a:lstStyle>
          <a:p>
            <a:r>
              <a:rPr lang="ko-KR" altLang="en-US"/>
              <a:t>마스터 제목 스타일 편집</a:t>
            </a:r>
            <a:endParaRPr lang="en-US"/>
          </a:p>
        </p:txBody>
      </p:sp>
      <p:sp>
        <p:nvSpPr>
          <p:cNvPr id="3" name="Subtitle 2"/>
          <p:cNvSpPr>
            <a:spLocks noGrp="1"/>
          </p:cNvSpPr>
          <p:nvPr>
            <p:ph type="subTitle" idx="1"/>
          </p:nvPr>
        </p:nvSpPr>
        <p:spPr>
          <a:xfrm>
            <a:off x="0" y="2359152"/>
            <a:ext cx="10948416" cy="685800"/>
          </a:xfrm>
        </p:spPr>
        <p:txBody>
          <a:bodyPr vert="horz" lIns="91440" tIns="45720" rIns="91440" bIns="45720" rtlCol="0" anchor="b">
            <a:normAutofit/>
          </a:bodyPr>
          <a:lstStyle>
            <a:lvl1pPr marL="0" indent="0" algn="r" defTabSz="914400" rtl="0" eaLnBrk="1" latinLnBrk="0" hangingPunct="1">
              <a:spcBef>
                <a:spcPct val="20000"/>
              </a:spcBef>
              <a:buClr>
                <a:schemeClr val="accent1"/>
              </a:buClr>
              <a:buSzPct val="90000"/>
              <a:buFont typeface="Wingdings 3" pitchFamily="18" charset="2"/>
              <a:buNone/>
              <a:defRPr lang="en-US" sz="2000" kern="1200" smtClean="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클릭하여 마스터 부제목 스타일 편집</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Vertical Text Placeholder 2"/>
          <p:cNvSpPr>
            <a:spLocks noGrp="1"/>
          </p:cNvSpPr>
          <p:nvPr>
            <p:ph type="body" orient="vert" idx="1"/>
          </p:nvPr>
        </p:nvSpPr>
        <p:spPr>
          <a:xfrm>
            <a:off x="609600" y="1600201"/>
            <a:ext cx="10257432" cy="452596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7" name="Rectangle 6"/>
          <p:cNvSpPr/>
          <p:nvPr userDrawn="1"/>
        </p:nvSpPr>
        <p:spPr bwMode="gray">
          <a:xfrm rot="5400000">
            <a:off x="7182612" y="2048256"/>
            <a:ext cx="6519672" cy="2414016"/>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8737600" y="6135624"/>
            <a:ext cx="1316736" cy="722376"/>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11474908" y="1379355"/>
            <a:ext cx="719328" cy="1463040"/>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11472672" y="0"/>
            <a:ext cx="719328" cy="1828800"/>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241536" y="274637"/>
            <a:ext cx="2231136" cy="5852160"/>
          </a:xfrm>
        </p:spPr>
        <p:txBody>
          <a:bodyPr vert="eaVert"/>
          <a:lstStyle/>
          <a:p>
            <a:r>
              <a:rPr lang="ko-KR" altLang="en-US"/>
              <a:t>마스터 제목 스타일 편집</a:t>
            </a:r>
            <a:endParaRPr lang="en-US"/>
          </a:p>
        </p:txBody>
      </p:sp>
      <p:sp>
        <p:nvSpPr>
          <p:cNvPr id="3" name="Vertical Text Placeholder 2"/>
          <p:cNvSpPr>
            <a:spLocks noGrp="1"/>
          </p:cNvSpPr>
          <p:nvPr>
            <p:ph type="body" orient="vert" idx="1"/>
          </p:nvPr>
        </p:nvSpPr>
        <p:spPr>
          <a:xfrm>
            <a:off x="609600" y="274639"/>
            <a:ext cx="8436864" cy="5851525"/>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10"/>
          </p:nvPr>
        </p:nvSpPr>
        <p:spPr/>
        <p:txBody>
          <a:bodyPr/>
          <a:lstStyle/>
          <a:p>
            <a:fld id="{A06E70C3-0867-4119-BCBD-AB49558914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구역 머리글">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1728" y="3044952"/>
            <a:ext cx="6254496" cy="740664"/>
          </a:xfrm>
        </p:spPr>
        <p:txBody>
          <a:bodyPr vert="horz" lIns="91440" tIns="45720" rIns="91440" bIns="45720" rtlCol="0" anchor="ctr">
            <a:normAutofit/>
          </a:bodyPr>
          <a:lstStyle>
            <a:lvl1pPr marL="0" indent="0">
              <a:buNone/>
              <a:defRPr lang="en-US" sz="2400" kern="120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r"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4" name="Date Placeholder 3"/>
          <p:cNvSpPr>
            <a:spLocks noGrp="1"/>
          </p:cNvSpPr>
          <p:nvPr>
            <p:ph type="dt" sz="half" idx="10"/>
          </p:nvPr>
        </p:nvSpPr>
        <p:spPr/>
        <p:txBody>
          <a:bodyPr/>
          <a:lstStyle/>
          <a:p>
            <a:fld id="{A06E70C3-0867-4119-BCBD-AB49558914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792EC-8174-4020-A3B7-CC1E92DAEF84}" type="slidenum">
              <a:rPr lang="en-US" smtClean="0"/>
              <a:t>‹#›</a:t>
            </a:fld>
            <a:endParaRPr lang="en-US"/>
          </a:p>
        </p:txBody>
      </p:sp>
      <p:sp>
        <p:nvSpPr>
          <p:cNvPr id="7" name="Rectangle 6"/>
          <p:cNvSpPr/>
          <p:nvPr userDrawn="1"/>
        </p:nvSpPr>
        <p:spPr bwMode="gray">
          <a:xfrm>
            <a:off x="10948416" y="2788920"/>
            <a:ext cx="1243584" cy="1005840"/>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0" y="2130552"/>
            <a:ext cx="11277600" cy="9144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3328416" y="0"/>
            <a:ext cx="2279904" cy="235915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0" y="0"/>
            <a:ext cx="3718560" cy="2670048"/>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itle 10"/>
          <p:cNvSpPr>
            <a:spLocks noGrp="1"/>
          </p:cNvSpPr>
          <p:nvPr>
            <p:ph type="title"/>
          </p:nvPr>
        </p:nvSpPr>
        <p:spPr>
          <a:xfrm>
            <a:off x="609600" y="3813048"/>
            <a:ext cx="10363200" cy="1143000"/>
          </a:xfrm>
        </p:spPr>
        <p:txBody>
          <a:bodyPr vert="horz" lIns="91440" tIns="45720" rIns="91440" bIns="45720" rtlCol="0" anchor="ctr">
            <a:normAutofit/>
          </a:bodyPr>
          <a:lstStyle>
            <a:lvl1pPr algn="r" defTabSz="914400" rtl="0" eaLnBrk="1" latinLnBrk="0" hangingPunct="1">
              <a:spcBef>
                <a:spcPct val="0"/>
              </a:spcBef>
              <a:buNone/>
              <a:defRPr lang="en-US" sz="4400" kern="1200" smtClean="0">
                <a:solidFill>
                  <a:schemeClr val="tx2"/>
                </a:solidFill>
                <a:latin typeface="+mj-lt"/>
                <a:ea typeface="+mj-ea"/>
                <a:cs typeface="+mj-cs"/>
              </a:defRPr>
            </a:lvl1pPr>
          </a:lstStyle>
          <a:p>
            <a:r>
              <a:rPr lang="ko-KR" altLang="en-US"/>
              <a:t>마스터 제목 스타일 편집</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Content Placeholder 2"/>
          <p:cNvSpPr>
            <a:spLocks noGrp="1"/>
          </p:cNvSpPr>
          <p:nvPr>
            <p:ph sz="half" idx="1"/>
          </p:nvPr>
        </p:nvSpPr>
        <p:spPr>
          <a:xfrm>
            <a:off x="609600" y="167802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Content Placeholder 3"/>
          <p:cNvSpPr>
            <a:spLocks noGrp="1"/>
          </p:cNvSpPr>
          <p:nvPr>
            <p:ph sz="half" idx="2"/>
          </p:nvPr>
        </p:nvSpPr>
        <p:spPr>
          <a:xfrm>
            <a:off x="6197600" y="167802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5" name="Date Placeholder 4"/>
          <p:cNvSpPr>
            <a:spLocks noGrp="1"/>
          </p:cNvSpPr>
          <p:nvPr>
            <p:ph type="dt" sz="half" idx="10"/>
          </p:nvPr>
        </p:nvSpPr>
        <p:spPr/>
        <p:txBody>
          <a:bodyPr/>
          <a:lstStyle/>
          <a:p>
            <a:fld id="{A06E70C3-0867-4119-BCBD-AB49558914A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o-KR" altLang="en-US"/>
              <a:t>마스터 제목 스타일 편집</a:t>
            </a:r>
            <a:endParaRPr lang="en-US"/>
          </a:p>
        </p:txBody>
      </p:sp>
      <p:sp>
        <p:nvSpPr>
          <p:cNvPr id="3" name="Text Placeholder 2"/>
          <p:cNvSpPr>
            <a:spLocks noGrp="1"/>
          </p:cNvSpPr>
          <p:nvPr>
            <p:ph type="body" idx="1"/>
          </p:nvPr>
        </p:nvSpPr>
        <p:spPr bwMode="gray">
          <a:xfrm>
            <a:off x="609600" y="1627632"/>
            <a:ext cx="5386917" cy="639762"/>
          </a:xfrm>
        </p:spPr>
        <p:txBody>
          <a:bodyPr vert="horz" lIns="91440" tIns="45720" rIns="91440" bIns="45720" rtlCol="0" anchor="b">
            <a:normAutofit/>
          </a:bodyPr>
          <a:lstStyle>
            <a:lvl1pPr marL="0" indent="0">
              <a:buNone/>
              <a:defRPr lang="en-US" sz="2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4" name="Content Placeholder 3"/>
          <p:cNvSpPr>
            <a:spLocks noGrp="1"/>
          </p:cNvSpPr>
          <p:nvPr>
            <p:ph sz="half" idx="2"/>
          </p:nvPr>
        </p:nvSpPr>
        <p:spPr>
          <a:xfrm>
            <a:off x="609600" y="2286000"/>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5" name="Text Placeholder 4"/>
          <p:cNvSpPr>
            <a:spLocks noGrp="1"/>
          </p:cNvSpPr>
          <p:nvPr>
            <p:ph type="body" sz="quarter" idx="3"/>
          </p:nvPr>
        </p:nvSpPr>
        <p:spPr bwMode="gray">
          <a:xfrm>
            <a:off x="6193368" y="1627632"/>
            <a:ext cx="5389033" cy="639762"/>
          </a:xfrm>
        </p:spPr>
        <p:txBody>
          <a:bodyPr vert="horz" lIns="91440" tIns="45720" rIns="91440" bIns="45720" rtlCol="0" anchor="b">
            <a:normAutofit/>
          </a:bodyPr>
          <a:lstStyle>
            <a:lvl1pPr marL="0" indent="0">
              <a:buNone/>
              <a:defRPr lang="en-US" sz="2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6" name="Content Placeholder 5"/>
          <p:cNvSpPr>
            <a:spLocks noGrp="1"/>
          </p:cNvSpPr>
          <p:nvPr>
            <p:ph sz="quarter" idx="4"/>
          </p:nvPr>
        </p:nvSpPr>
        <p:spPr>
          <a:xfrm>
            <a:off x="6193368" y="2286000"/>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7" name="Date Placeholder 6"/>
          <p:cNvSpPr>
            <a:spLocks noGrp="1"/>
          </p:cNvSpPr>
          <p:nvPr>
            <p:ph type="dt" sz="half" idx="10"/>
          </p:nvPr>
        </p:nvSpPr>
        <p:spPr/>
        <p:txBody>
          <a:bodyPr/>
          <a:lstStyle/>
          <a:p>
            <a:fld id="{A06E70C3-0867-4119-BCBD-AB49558914A9}"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제목만">
    <p:spTree>
      <p:nvGrpSpPr>
        <p:cNvPr id="1" name=""/>
        <p:cNvGrpSpPr/>
        <p:nvPr/>
      </p:nvGrpSpPr>
      <p:grpSpPr>
        <a:xfrm>
          <a:off x="0" y="0"/>
          <a:ext cx="0" cy="0"/>
          <a:chOff x="0" y="0"/>
          <a:chExt cx="0" cy="0"/>
        </a:xfrm>
      </p:grpSpPr>
      <p:sp>
        <p:nvSpPr>
          <p:cNvPr id="6" name="Rectangle 5"/>
          <p:cNvSpPr/>
          <p:nvPr userDrawn="1"/>
        </p:nvSpPr>
        <p:spPr>
          <a:xfrm>
            <a:off x="0" y="6501384"/>
            <a:ext cx="12192000" cy="356616"/>
          </a:xfrm>
          <a:prstGeom prst="rect">
            <a:avLst/>
          </a:prstGeom>
          <a:solidFill>
            <a:schemeClr val="accent6">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userDrawn="1"/>
        </p:nvSpPr>
        <p:spPr bwMode="gray">
          <a:xfrm>
            <a:off x="0" y="0"/>
            <a:ext cx="12192000" cy="301752"/>
          </a:xfrm>
          <a:prstGeom prst="rect">
            <a:avLst/>
          </a:pr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0" y="0"/>
            <a:ext cx="3243072" cy="530352"/>
          </a:xfrm>
          <a:prstGeom prst="rect">
            <a:avLst/>
          </a:prstGeom>
          <a:solidFill>
            <a:schemeClr val="accent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1901952" y="0"/>
            <a:ext cx="2097024" cy="43891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vert="horz" lIns="91440" tIns="45720" rIns="91440" bIns="45720" rtlCol="0" anchor="ctr">
            <a:normAutofit/>
          </a:bodyPr>
          <a:lstStyle>
            <a:lvl1pPr algn="ctr" defTabSz="914400" rtl="0" eaLnBrk="1" latinLnBrk="0" hangingPunct="1">
              <a:spcBef>
                <a:spcPct val="0"/>
              </a:spcBef>
              <a:buNone/>
              <a:defRPr lang="en-US" sz="4400" kern="1200" smtClean="0">
                <a:solidFill>
                  <a:schemeClr val="tx2"/>
                </a:solidFill>
                <a:latin typeface="+mj-lt"/>
                <a:ea typeface="+mj-ea"/>
                <a:cs typeface="+mj-cs"/>
              </a:defRPr>
            </a:lvl1pPr>
          </a:lstStyle>
          <a:p>
            <a:r>
              <a:rPr lang="ko-KR" altLang="en-US"/>
              <a:t>마스터 제목 스타일 편집</a:t>
            </a:r>
            <a:endParaRPr lang="en-US"/>
          </a:p>
        </p:txBody>
      </p:sp>
      <p:sp>
        <p:nvSpPr>
          <p:cNvPr id="3" name="Date Placeholder 2"/>
          <p:cNvSpPr>
            <a:spLocks noGrp="1"/>
          </p:cNvSpPr>
          <p:nvPr>
            <p:ph type="dt" sz="half" idx="10"/>
          </p:nvPr>
        </p:nvSpPr>
        <p:spPr/>
        <p:txBody>
          <a:bodyPr/>
          <a:lstStyle/>
          <a:p>
            <a:fld id="{A06E70C3-0867-4119-BCBD-AB49558914A9}"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11" name="Rectangle 10"/>
          <p:cNvSpPr/>
          <p:nvPr userDrawn="1"/>
        </p:nvSpPr>
        <p:spPr bwMode="gray">
          <a:xfrm>
            <a:off x="0" y="6501384"/>
            <a:ext cx="12192000" cy="356616"/>
          </a:xfrm>
          <a:prstGeom prst="rect">
            <a:avLst/>
          </a:prstGeom>
          <a:solidFill>
            <a:schemeClr val="accent6">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userDrawn="1"/>
        </p:nvSpPr>
        <p:spPr bwMode="gray">
          <a:xfrm>
            <a:off x="0" y="0"/>
            <a:ext cx="12192000" cy="301752"/>
          </a:xfrm>
          <a:prstGeom prst="rect">
            <a:avLst/>
          </a:pr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userDrawn="1"/>
        </p:nvSpPr>
        <p:spPr bwMode="gray">
          <a:xfrm>
            <a:off x="0" y="0"/>
            <a:ext cx="402336" cy="6858000"/>
          </a:xfrm>
          <a:prstGeom prst="rect">
            <a:avLst/>
          </a:prstGeom>
          <a:solidFill>
            <a:srgbClr val="9BBB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bwMode="gray">
          <a:xfrm>
            <a:off x="0" y="0"/>
            <a:ext cx="3243072" cy="530352"/>
          </a:xfrm>
          <a:prstGeom prst="rect">
            <a:avLst/>
          </a:prstGeom>
          <a:solidFill>
            <a:schemeClr val="accent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userDrawn="1"/>
        </p:nvSpPr>
        <p:spPr bwMode="gray">
          <a:xfrm>
            <a:off x="1901952" y="0"/>
            <a:ext cx="2097024" cy="43891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bwMode="gray">
          <a:xfrm>
            <a:off x="11789664" y="0"/>
            <a:ext cx="402336" cy="6858000"/>
          </a:xfrm>
          <a:prstGeom prst="rect">
            <a:avLst/>
          </a:prstGeom>
          <a:solidFill>
            <a:srgbClr val="9BBB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A06E70C3-0867-4119-BCBD-AB49558914A9}"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09599" y="548640"/>
            <a:ext cx="10265664" cy="932688"/>
          </a:xfrm>
        </p:spPr>
        <p:txBody>
          <a:bodyPr vert="horz" lIns="91440" tIns="45720" rIns="91440" bIns="45720" rtlCol="0" anchor="ctr">
            <a:normAutofit/>
          </a:bodyPr>
          <a:lstStyle>
            <a:lvl1pPr algn="l" defTabSz="914400" rtl="0" eaLnBrk="1" latinLnBrk="0" hangingPunct="1">
              <a:spcBef>
                <a:spcPct val="0"/>
              </a:spcBef>
              <a:buNone/>
              <a:defRPr lang="en-US" sz="3200" b="1" kern="1200" smtClean="0">
                <a:solidFill>
                  <a:schemeClr val="tx2"/>
                </a:solidFill>
                <a:latin typeface="+mj-lt"/>
                <a:ea typeface="+mj-ea"/>
                <a:cs typeface="+mj-cs"/>
              </a:defRPr>
            </a:lvl1pPr>
          </a:lstStyle>
          <a:p>
            <a:r>
              <a:rPr lang="ko-KR" altLang="en-US"/>
              <a:t>마스터 제목 스타일 편집</a:t>
            </a:r>
            <a:endParaRPr lang="en-US"/>
          </a:p>
        </p:txBody>
      </p:sp>
      <p:sp>
        <p:nvSpPr>
          <p:cNvPr id="4" name="Text Placeholder 3"/>
          <p:cNvSpPr>
            <a:spLocks noGrp="1"/>
          </p:cNvSpPr>
          <p:nvPr>
            <p:ph type="body" sz="half" idx="2"/>
          </p:nvPr>
        </p:nvSpPr>
        <p:spPr>
          <a:xfrm>
            <a:off x="7107936" y="1645920"/>
            <a:ext cx="3755136" cy="4480560"/>
          </a:xfrm>
        </p:spPr>
        <p:txBody>
          <a:bodyPr vert="horz" lIns="91440" tIns="45720" rIns="91440" bIns="45720" rtlCol="0">
            <a:normAutofit/>
          </a:bodyPr>
          <a:lstStyle>
            <a:lvl1pPr marL="0" indent="0">
              <a:buNone/>
              <a:defRPr lang="en-US" sz="14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ct val="20000"/>
              </a:spcBef>
              <a:buClr>
                <a:schemeClr val="accent1"/>
              </a:buClr>
              <a:buSzPct val="90000"/>
              <a:buFont typeface="Wingdings 3" pitchFamily="18" charset="2"/>
              <a:buNone/>
            </a:pPr>
            <a:r>
              <a:rPr lang="ko-KR" altLang="en-US"/>
              <a:t>마스터 텍스트 스타일을 편집하려면 클릭</a:t>
            </a:r>
          </a:p>
        </p:txBody>
      </p:sp>
      <p:sp>
        <p:nvSpPr>
          <p:cNvPr id="5" name="Date Placeholder 4"/>
          <p:cNvSpPr>
            <a:spLocks noGrp="1"/>
          </p:cNvSpPr>
          <p:nvPr>
            <p:ph type="dt" sz="half" idx="10"/>
          </p:nvPr>
        </p:nvSpPr>
        <p:spPr/>
        <p:txBody>
          <a:bodyPr/>
          <a:lstStyle/>
          <a:p>
            <a:fld id="{A06E70C3-0867-4119-BCBD-AB49558914A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792EC-8174-4020-A3B7-CC1E92DAEF84}" type="slidenum">
              <a:rPr lang="en-US" smtClean="0"/>
              <a:t>‹#›</a:t>
            </a:fld>
            <a:endParaRPr lang="en-US"/>
          </a:p>
        </p:txBody>
      </p:sp>
      <p:sp>
        <p:nvSpPr>
          <p:cNvPr id="9" name="Content Placeholder 8"/>
          <p:cNvSpPr>
            <a:spLocks noGrp="1"/>
          </p:cNvSpPr>
          <p:nvPr>
            <p:ph sz="quarter" idx="13"/>
          </p:nvPr>
        </p:nvSpPr>
        <p:spPr>
          <a:xfrm>
            <a:off x="609600" y="1645920"/>
            <a:ext cx="6400800" cy="448056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2401824" y="658368"/>
            <a:ext cx="7315200" cy="822960"/>
          </a:xfrm>
        </p:spPr>
        <p:txBody>
          <a:bodyPr vert="horz" lIns="91440" tIns="45720" rIns="91440" bIns="45720" rtlCol="0" anchor="b">
            <a:normAutofit/>
          </a:bodyPr>
          <a:lstStyle>
            <a:lvl1pPr algn="ctr" defTabSz="914400" rtl="0" eaLnBrk="1" latinLnBrk="0" hangingPunct="1">
              <a:spcBef>
                <a:spcPct val="0"/>
              </a:spcBef>
              <a:buNone/>
              <a:defRPr lang="en-US" sz="2800" b="1" kern="1200" smtClean="0">
                <a:solidFill>
                  <a:schemeClr val="tx2"/>
                </a:solidFill>
                <a:latin typeface="+mj-lt"/>
                <a:ea typeface="+mj-ea"/>
                <a:cs typeface="+mj-cs"/>
              </a:defRPr>
            </a:lvl1pPr>
          </a:lstStyle>
          <a:p>
            <a:r>
              <a:rPr lang="ko-KR" altLang="en-US"/>
              <a:t>마스터 제목 스타일 편집</a:t>
            </a:r>
            <a:endParaRPr lang="en-US"/>
          </a:p>
        </p:txBody>
      </p:sp>
      <p:sp>
        <p:nvSpPr>
          <p:cNvPr id="3" name="Picture Placeholder 2"/>
          <p:cNvSpPr>
            <a:spLocks noGrp="1"/>
          </p:cNvSpPr>
          <p:nvPr>
            <p:ph type="pic" idx="1"/>
          </p:nvPr>
        </p:nvSpPr>
        <p:spPr bwMode="gray">
          <a:xfrm>
            <a:off x="2389632" y="1618488"/>
            <a:ext cx="7315200" cy="3639312"/>
          </a:xfrm>
          <a:solidFill>
            <a:srgbClr val="F8F8F8"/>
          </a:solidFill>
          <a:ln w="76200" cmpd="sng">
            <a:solidFill>
              <a:srgbClr val="FFFFFF"/>
            </a:solidFill>
          </a:ln>
          <a:effectLst>
            <a:outerShdw blurRad="50800" dist="38100" dir="5400000" algn="t" rotWithShape="0">
              <a:prstClr val="black">
                <a:alpha val="40000"/>
              </a:prstClr>
            </a:outerShdw>
          </a:effectLst>
        </p:spPr>
        <p:txBody>
          <a:bodyPr vert="horz" lIns="91440" tIns="45720" rIns="91440" bIns="45720" rtlCol="0">
            <a:normAutofit/>
          </a:bodyPr>
          <a:lstStyle>
            <a:lvl1pPr marL="0" indent="0" algn="l" defTabSz="914400" rtl="0" eaLnBrk="1" latinLnBrk="0" hangingPunct="1">
              <a:spcBef>
                <a:spcPct val="20000"/>
              </a:spcBef>
              <a:buClr>
                <a:schemeClr val="accent1"/>
              </a:buClr>
              <a:buSzPct val="90000"/>
              <a:buFont typeface="Wingdings 3" pitchFamily="18" charset="2"/>
              <a:buNone/>
              <a:defRPr lang="en-US" sz="3200" kern="1200" smtClean="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a:p>
        </p:txBody>
      </p:sp>
      <p:sp>
        <p:nvSpPr>
          <p:cNvPr id="4" name="Text Placeholder 3"/>
          <p:cNvSpPr>
            <a:spLocks noGrp="1"/>
          </p:cNvSpPr>
          <p:nvPr>
            <p:ph type="body" sz="half" idx="2"/>
          </p:nvPr>
        </p:nvSpPr>
        <p:spPr>
          <a:xfrm>
            <a:off x="2389632" y="5413248"/>
            <a:ext cx="7315200" cy="9875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A06E70C3-0867-4119-BCBD-AB49558914A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792EC-8174-4020-A3B7-CC1E92DAEF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gray">
          <a:xfrm>
            <a:off x="0" y="402336"/>
            <a:ext cx="11582400" cy="109728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bwMode="gray">
          <a:xfrm>
            <a:off x="10887456" y="996696"/>
            <a:ext cx="1304544" cy="896112"/>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bwMode="gray">
          <a:xfrm>
            <a:off x="2377440" y="0"/>
            <a:ext cx="2596896" cy="539496"/>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gray">
          <a:xfrm>
            <a:off x="0" y="0"/>
            <a:ext cx="3243072" cy="539496"/>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9496"/>
            <a:ext cx="10972800" cy="960120"/>
          </a:xfrm>
          <a:prstGeom prst="rect">
            <a:avLst/>
          </a:prstGeom>
        </p:spPr>
        <p:txBody>
          <a:bodyPr vert="horz" lIns="91440" tIns="45720" rIns="91440" bIns="45720" rtlCol="0" anchor="ctr">
            <a:normAutofit/>
          </a:bodyPr>
          <a:lstStyle/>
          <a:p>
            <a:r>
              <a:rPr lang="ko-KR" altLang="en-US"/>
              <a:t>마스터 제목 스타일 편집</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a:p>
        </p:txBody>
      </p:sp>
      <p:sp>
        <p:nvSpPr>
          <p:cNvPr id="4" name="Date Placeholder 3"/>
          <p:cNvSpPr>
            <a:spLocks noGrp="1"/>
          </p:cNvSpPr>
          <p:nvPr>
            <p:ph type="dt" sz="half" idx="2"/>
          </p:nvPr>
        </p:nvSpPr>
        <p:spPr>
          <a:xfrm>
            <a:off x="609600" y="6537960"/>
            <a:ext cx="2844800" cy="246888"/>
          </a:xfrm>
          <a:prstGeom prst="rect">
            <a:avLst/>
          </a:prstGeom>
        </p:spPr>
        <p:txBody>
          <a:bodyPr vert="horz" lIns="91440" tIns="45720" rIns="91440" bIns="45720" rtlCol="0" anchor="ctr"/>
          <a:lstStyle>
            <a:lvl1pPr algn="l">
              <a:defRPr sz="1200">
                <a:solidFill>
                  <a:schemeClr val="tx1">
                    <a:tint val="75000"/>
                  </a:schemeClr>
                </a:solidFill>
              </a:defRPr>
            </a:lvl1pPr>
          </a:lstStyle>
          <a:p>
            <a:fld id="{A06E70C3-0867-4119-BCBD-AB49558914A9}" type="datetimeFigureOut">
              <a:rPr lang="en-US" smtClean="0"/>
              <a:t>5/11/2023</a:t>
            </a:fld>
            <a:endParaRPr lang="en-US"/>
          </a:p>
        </p:txBody>
      </p:sp>
      <p:sp>
        <p:nvSpPr>
          <p:cNvPr id="5" name="Footer Placeholder 4"/>
          <p:cNvSpPr>
            <a:spLocks noGrp="1"/>
          </p:cNvSpPr>
          <p:nvPr>
            <p:ph type="ftr" sz="quarter" idx="3"/>
          </p:nvPr>
        </p:nvSpPr>
        <p:spPr>
          <a:xfrm>
            <a:off x="7827264" y="6537960"/>
            <a:ext cx="3860800" cy="246888"/>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669536" y="6537960"/>
            <a:ext cx="2844800" cy="246888"/>
          </a:xfrm>
          <a:prstGeom prst="rect">
            <a:avLst/>
          </a:prstGeom>
        </p:spPr>
        <p:txBody>
          <a:bodyPr vert="horz" lIns="91440" tIns="45720" rIns="91440" bIns="45720" rtlCol="0" anchor="ctr"/>
          <a:lstStyle>
            <a:lvl1pPr algn="ctr">
              <a:defRPr sz="1200">
                <a:solidFill>
                  <a:schemeClr val="tx1">
                    <a:tint val="75000"/>
                  </a:schemeClr>
                </a:solidFill>
              </a:defRPr>
            </a:lvl1pPr>
          </a:lstStyle>
          <a:p>
            <a:fld id="{7EB792EC-8174-4020-A3B7-CC1E92DAEF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4400" kern="1200">
          <a:solidFill>
            <a:schemeClr val="tx2"/>
          </a:solidFill>
          <a:latin typeface="+mj-lt"/>
          <a:ea typeface="+mj-ea"/>
          <a:cs typeface="+mj-cs"/>
        </a:defRPr>
      </a:lvl1pPr>
      <a:lvl2pPr eaLnBrk="1" latinLnBrk="1" hangingPunct="1">
        <a:defRPr>
          <a:solidFill>
            <a:schemeClr val="tx2"/>
          </a:solidFill>
        </a:defRPr>
      </a:lvl2pPr>
      <a:lvl3pPr eaLnBrk="1" latinLnBrk="1" hangingPunct="1">
        <a:defRPr>
          <a:solidFill>
            <a:schemeClr val="tx2"/>
          </a:solidFill>
        </a:defRPr>
      </a:lvl3pPr>
      <a:lvl4pPr eaLnBrk="1" latinLnBrk="1" hangingPunct="1">
        <a:defRPr>
          <a:solidFill>
            <a:schemeClr val="tx2"/>
          </a:solidFill>
        </a:defRPr>
      </a:lvl4pPr>
      <a:lvl5pPr eaLnBrk="1" latinLnBrk="1" hangingPunct="1">
        <a:defRPr>
          <a:solidFill>
            <a:schemeClr val="tx2"/>
          </a:solidFill>
        </a:defRPr>
      </a:lvl5pPr>
      <a:lvl6pPr eaLnBrk="1" latinLnBrk="1" hangingPunct="1">
        <a:defRPr>
          <a:solidFill>
            <a:schemeClr val="tx2"/>
          </a:solidFill>
        </a:defRPr>
      </a:lvl6pPr>
      <a:lvl7pPr eaLnBrk="1" latinLnBrk="1" hangingPunct="1">
        <a:defRPr>
          <a:solidFill>
            <a:schemeClr val="tx2"/>
          </a:solidFill>
        </a:defRPr>
      </a:lvl7pPr>
      <a:lvl8pPr eaLnBrk="1" latinLnBrk="1" hangingPunct="1">
        <a:defRPr>
          <a:solidFill>
            <a:schemeClr val="tx2"/>
          </a:solidFill>
        </a:defRPr>
      </a:lvl8pPr>
      <a:lvl9pPr eaLnBrk="1" latinLnBrk="1" hangingPunct="1">
        <a:defRPr>
          <a:solidFill>
            <a:schemeClr val="tx2"/>
          </a:solidFill>
        </a:defRPr>
      </a:lvl9pPr>
    </p:titleStyle>
    <p:bodyStyle>
      <a:lvl1pPr marL="342900" indent="-342900" algn="l" defTabSz="914400" rtl="0" eaLnBrk="1" latinLnBrk="1" hangingPunct="1">
        <a:spcBef>
          <a:spcPct val="20000"/>
        </a:spcBef>
        <a:buClr>
          <a:schemeClr val="accent1"/>
        </a:buClr>
        <a:buSzPct val="90000"/>
        <a:buFont typeface="Wingdings 3" pitchFamily="18" charset="2"/>
        <a:buChar char=""/>
        <a:defRPr sz="3200" kern="1200">
          <a:solidFill>
            <a:schemeClr val="tx1"/>
          </a:solidFill>
          <a:latin typeface="+mn-lt"/>
          <a:ea typeface="+mn-ea"/>
          <a:cs typeface="+mn-cs"/>
        </a:defRPr>
      </a:lvl1pPr>
      <a:lvl2pPr marL="742950" indent="-285750" algn="l" defTabSz="914400" rtl="0" eaLnBrk="1" latinLnBrk="1" hangingPunct="1">
        <a:spcBef>
          <a:spcPct val="20000"/>
        </a:spcBef>
        <a:buClr>
          <a:schemeClr val="accent2"/>
        </a:buClr>
        <a:buSzPct val="90000"/>
        <a:buFont typeface="Wingdings 3" pitchFamily="18" charset="2"/>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Clr>
          <a:schemeClr val="accent3"/>
        </a:buClr>
        <a:buSzPct val="90000"/>
        <a:buFont typeface="Wingdings 3" pitchFamily="18" charset="2"/>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Clr>
          <a:schemeClr val="accent4"/>
        </a:buClr>
        <a:buSzPct val="90000"/>
        <a:buFont typeface="Wingdings 3" pitchFamily="18" charset="2"/>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Clr>
          <a:schemeClr val="accent5"/>
        </a:buClr>
        <a:buSzPct val="90000"/>
        <a:buFont typeface="Wingdings 3" pitchFamily="18" charset="2"/>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1.jpeg"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2.jpeg"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3.jpeg"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comments" Target="../comments/commen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idx="0"/>
          </p:nvPr>
        </p:nvSpPr>
        <p:spPr/>
        <p:txBody>
          <a:bodyPr/>
          <a:lstStyle/>
          <a:p>
            <a:pPr lvl="0">
              <a:defRPr/>
            </a:pPr>
            <a:r>
              <a:rPr lang="en-US" altLang="ko-KR"/>
              <a:t>W. D. Snodgrass, “Leaving the Motel”</a:t>
            </a:r>
            <a:endParaRPr lang="ko-KR" altLang="en-US"/>
          </a:p>
        </p:txBody>
      </p:sp>
      <p:sp>
        <p:nvSpPr>
          <p:cNvPr id="3" name="부제목 2"/>
          <p:cNvSpPr>
            <a:spLocks noGrp="1"/>
          </p:cNvSpPr>
          <p:nvPr>
            <p:ph type="subTitle" idx="1"/>
          </p:nvPr>
        </p:nvSpPr>
        <p:spPr/>
        <p:txBody>
          <a:bodyPr>
            <a:normAutofit fontScale="92500" lnSpcReduction="10000"/>
          </a:bodyPr>
          <a:lstStyle/>
          <a:p>
            <a:pPr lvl="0">
              <a:defRPr/>
            </a:pPr>
            <a:r>
              <a:rPr lang="en-US" altLang="ko-KR"/>
              <a:t>Introduction</a:t>
            </a:r>
            <a:r>
              <a:rPr lang="ko-KR" altLang="en-US"/>
              <a:t> </a:t>
            </a:r>
            <a:r>
              <a:rPr lang="en-US" altLang="ko-KR"/>
              <a:t>to</a:t>
            </a:r>
            <a:r>
              <a:rPr lang="ko-KR" altLang="en-US"/>
              <a:t> </a:t>
            </a:r>
            <a:r>
              <a:rPr lang="en-US" altLang="ko-KR"/>
              <a:t>English</a:t>
            </a:r>
            <a:r>
              <a:rPr lang="ko-KR" altLang="en-US"/>
              <a:t> </a:t>
            </a:r>
            <a:r>
              <a:rPr lang="en-US" altLang="ko-KR"/>
              <a:t>Literature</a:t>
            </a:r>
            <a:r>
              <a:rPr lang="ko-KR" altLang="en-US"/>
              <a:t> </a:t>
            </a:r>
            <a:r>
              <a:rPr lang="en-US" altLang="ko-KR"/>
              <a:t>04</a:t>
            </a:r>
            <a:endParaRPr lang="en-US" altLang="ko-KR"/>
          </a:p>
          <a:p>
            <a:pPr lvl="0">
              <a:defRPr/>
            </a:pPr>
            <a:r>
              <a:rPr lang="en-US" altLang="ko-KR"/>
              <a:t>May 14, 2025</a:t>
            </a:r>
            <a:endParaRPr lang="en-US" altLang="ko-K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EDB1EE-6A5E-4B70-84E9-5083AF3DF43A}"/>
              </a:ext>
            </a:extLst>
          </p:cNvPr>
          <p:cNvSpPr>
            <a:spLocks noGrp="1"/>
          </p:cNvSpPr>
          <p:nvPr>
            <p:ph type="title"/>
          </p:nvPr>
        </p:nvSpPr>
        <p:spPr/>
        <p:txBody>
          <a:bodyPr/>
          <a:lstStyle/>
          <a:p>
            <a:r>
              <a:rPr lang="en-US" altLang="ko-KR" dirty="0"/>
              <a:t>An analysis from the Text</a:t>
            </a:r>
            <a:endParaRPr lang="ko-KR" altLang="en-US" dirty="0"/>
          </a:p>
        </p:txBody>
      </p:sp>
      <p:sp>
        <p:nvSpPr>
          <p:cNvPr id="3" name="내용 개체 틀 2">
            <a:extLst>
              <a:ext uri="{FF2B5EF4-FFF2-40B4-BE49-F238E27FC236}">
                <a16:creationId xmlns:a16="http://schemas.microsoft.com/office/drawing/2014/main" id="{1E591E0D-1971-425D-8331-762747B45962}"/>
              </a:ext>
            </a:extLst>
          </p:cNvPr>
          <p:cNvSpPr>
            <a:spLocks noGrp="1"/>
          </p:cNvSpPr>
          <p:nvPr>
            <p:ph idx="1"/>
          </p:nvPr>
        </p:nvSpPr>
        <p:spPr/>
        <p:txBody>
          <a:bodyPr>
            <a:normAutofit fontScale="70000" lnSpcReduction="20000"/>
          </a:bodyPr>
          <a:lstStyle/>
          <a:p>
            <a:pPr marL="0" indent="0">
              <a:buNone/>
            </a:pPr>
            <a:r>
              <a:rPr lang="en-US" altLang="ko-KR" dirty="0"/>
              <a:t>The title and details of "Leaving the Motel" indicate  the situation and setting: </a:t>
            </a:r>
            <a:r>
              <a:rPr lang="en-US" altLang="ko-KR" dirty="0">
                <a:solidFill>
                  <a:srgbClr val="FF0000"/>
                </a:solidFill>
              </a:rPr>
              <a:t>Two secret lovers are at the end of an afternoon sexual encounter in a motel room </a:t>
            </a:r>
            <a:r>
              <a:rPr lang="en-US" altLang="ko-KR" dirty="0"/>
              <a:t>(perhaps  one is speaking for both of them),  reminding  </a:t>
            </a:r>
            <a:r>
              <a:rPr lang="en-US" altLang="ko-KR" dirty="0">
                <a:solidFill>
                  <a:srgbClr val="FF0000"/>
                </a:solidFill>
              </a:rPr>
              <a:t>themselves  not to leave or take with them any clues for “others” </a:t>
            </a:r>
            <a:r>
              <a:rPr lang="en-US" altLang="ko-KR" dirty="0"/>
              <a:t>(line 13)—their spouses?—</a:t>
            </a:r>
            <a:r>
              <a:rPr lang="en-US" altLang="ko-KR" dirty="0">
                <a:solidFill>
                  <a:srgbClr val="FF0000"/>
                </a:solidFill>
              </a:rPr>
              <a:t>to  find.</a:t>
            </a:r>
            <a:r>
              <a:rPr lang="en-US" altLang="ko-KR" dirty="0"/>
              <a:t> Whereas  many poems on the topic of love confirm an enduring  attachment or express desire or suggest erotic experience,  this poem focuses on </a:t>
            </a:r>
            <a:r>
              <a:rPr lang="en-US" altLang="ko-KR" dirty="0">
                <a:solidFill>
                  <a:srgbClr val="FF0000"/>
                </a:solidFill>
              </a:rPr>
              <a:t>the effort to erase a stolen  encounter.</a:t>
            </a:r>
            <a:r>
              <a:rPr lang="en-US" altLang="ko-KR" dirty="0"/>
              <a:t> The  two lovers have no names;  indeed,  they have registered under false names. They have already paid for this temporary shelter,  can’t stay the night like other guests or build a home with children  of their own, and are running through  a checklist of their agreements and duties (“Check,” “Keep things straight,” “Check” [lines 5, 9, 15]). Other than the “wayside” lilacs (line 22), the objects mentioned are trivial, from matches and keyrings to license  numbers. </a:t>
            </a:r>
            <a:r>
              <a:rPr lang="en-US" altLang="ko-KR" dirty="0">
                <a:solidFill>
                  <a:srgbClr val="FF0000"/>
                </a:solidFill>
              </a:rPr>
              <a:t>The matter-of-fact but hurried tone </a:t>
            </a:r>
            <a:r>
              <a:rPr lang="en-US" altLang="ko-KR" dirty="0"/>
              <a:t>suggests that they wish to hide any deep feelings (hinted  at in the last two stanzas in the wish to make “claims” or preserve flowers [line 26]). </a:t>
            </a:r>
            <a:r>
              <a:rPr lang="en-US" altLang="ko-KR" dirty="0">
                <a:solidFill>
                  <a:srgbClr val="FF0000"/>
                </a:solidFill>
              </a:rPr>
              <a:t>The failure to express love—or guilt—enhances the effect when the tone shifts, at the word “still” (line 19), </a:t>
            </a:r>
            <a:r>
              <a:rPr lang="en-US" altLang="ko-KR" dirty="0"/>
              <a:t>to the second thoughts about leaving something  behind.  The poem’s short rhyming  lines, sounding brisk and somewhat  impersonal, contrast with the situation and add to </a:t>
            </a:r>
            <a:r>
              <a:rPr lang="en-US" altLang="ko-KR" dirty="0">
                <a:solidFill>
                  <a:srgbClr val="FF0000"/>
                </a:solidFill>
              </a:rPr>
              <a:t>the tone of subdued regret that nothing lasts</a:t>
            </a:r>
            <a:r>
              <a:rPr lang="en-US" altLang="ko-KR" dirty="0"/>
              <a:t>(463-64/</a:t>
            </a:r>
            <a:r>
              <a:rPr lang="en-US" altLang="ko-KR" dirty="0">
                <a:solidFill>
                  <a:srgbClr val="0070C0"/>
                </a:solidFill>
              </a:rPr>
              <a:t>795-96</a:t>
            </a:r>
            <a:r>
              <a:rPr lang="en-US" altLang="ko-KR" dirty="0"/>
              <a:t>).</a:t>
            </a:r>
            <a:endParaRPr lang="ko-KR" altLang="en-US" dirty="0"/>
          </a:p>
        </p:txBody>
      </p:sp>
    </p:spTree>
    <p:extLst>
      <p:ext uri="{BB962C8B-B14F-4D97-AF65-F5344CB8AC3E}">
        <p14:creationId xmlns:p14="http://schemas.microsoft.com/office/powerpoint/2010/main" val="2212412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1F2EFAD4-F3B9-470F-B367-71E4A0463D91}"/>
              </a:ext>
            </a:extLst>
          </p:cNvPr>
          <p:cNvSpPr>
            <a:spLocks noGrp="1"/>
          </p:cNvSpPr>
          <p:nvPr>
            <p:ph type="title"/>
          </p:nvPr>
        </p:nvSpPr>
        <p:spPr/>
        <p:txBody>
          <a:bodyPr/>
          <a:lstStyle/>
          <a:p>
            <a:r>
              <a:rPr lang="en-US" altLang="ko-KR" dirty="0"/>
              <a:t>What is Tone?</a:t>
            </a:r>
            <a:endParaRPr lang="ko-KR" altLang="en-US" dirty="0"/>
          </a:p>
        </p:txBody>
      </p:sp>
      <p:sp>
        <p:nvSpPr>
          <p:cNvPr id="5" name="내용 개체 틀 4">
            <a:extLst>
              <a:ext uri="{FF2B5EF4-FFF2-40B4-BE49-F238E27FC236}">
                <a16:creationId xmlns:a16="http://schemas.microsoft.com/office/drawing/2014/main" id="{F3F2C8B6-BD54-46A0-B358-C3C95E25FA9C}"/>
              </a:ext>
            </a:extLst>
          </p:cNvPr>
          <p:cNvSpPr>
            <a:spLocks noGrp="1"/>
          </p:cNvSpPr>
          <p:nvPr>
            <p:ph idx="1"/>
          </p:nvPr>
        </p:nvSpPr>
        <p:spPr>
          <a:xfrm>
            <a:off x="609600" y="2027583"/>
            <a:ext cx="10972800" cy="4098581"/>
          </a:xfrm>
        </p:spPr>
        <p:txBody>
          <a:bodyPr>
            <a:normAutofit/>
          </a:bodyPr>
          <a:lstStyle/>
          <a:p>
            <a:pPr marL="0" indent="0">
              <a:buNone/>
            </a:pPr>
            <a:r>
              <a:rPr lang="en-US" altLang="ko-KR" sz="2800" dirty="0">
                <a:solidFill>
                  <a:srgbClr val="FF0000"/>
                </a:solidFill>
              </a:rPr>
              <a:t>Tone</a:t>
            </a:r>
            <a:r>
              <a:rPr lang="en-US" altLang="ko-KR" sz="2800" dirty="0"/>
              <a:t>, a term  borrowed  from acoustics  and  music,  refers  to </a:t>
            </a:r>
            <a:r>
              <a:rPr lang="en-US" altLang="ko-KR" sz="2800" dirty="0">
                <a:solidFill>
                  <a:srgbClr val="FF0000"/>
                </a:solidFill>
              </a:rPr>
              <a:t>the  qualities  of the language  a speaker  uses </a:t>
            </a:r>
            <a:r>
              <a:rPr lang="en-US" altLang="ko-KR" sz="2800" dirty="0"/>
              <a:t>in social situations or in a poem, and it also refers to </a:t>
            </a:r>
            <a:r>
              <a:rPr lang="en-US" altLang="ko-KR" sz="2800" dirty="0">
                <a:solidFill>
                  <a:srgbClr val="FF0000"/>
                </a:solidFill>
              </a:rPr>
              <a:t>a speaker’s intended effect</a:t>
            </a:r>
            <a:r>
              <a:rPr lang="en-US" altLang="ko-KR" sz="2800" dirty="0"/>
              <a:t>. Tone is </a:t>
            </a:r>
            <a:r>
              <a:rPr lang="en-US" altLang="ko-KR" sz="2800" dirty="0">
                <a:solidFill>
                  <a:srgbClr val="FF0000"/>
                </a:solidFill>
              </a:rPr>
              <a:t>closely related  to style and diction</a:t>
            </a:r>
            <a:r>
              <a:rPr lang="en-US" altLang="ko-KR" sz="2800" dirty="0"/>
              <a:t>; it is an effect of the  speaker’s  expressions,  as if showing  a real  person’s  feelings,  manner, and attitude or relationship to a listener and to the particular subject or situation. Thus, the speaker may use angry or mocking words, may address the listener  intimately or distantly, may sincerely confess or coolly observe, may paint a grand picture  or narrate a legend(462). </a:t>
            </a:r>
            <a:endParaRPr lang="ko-KR" altLang="en-US" sz="2800" dirty="0"/>
          </a:p>
        </p:txBody>
      </p:sp>
    </p:spTree>
    <p:extLst>
      <p:ext uri="{BB962C8B-B14F-4D97-AF65-F5344CB8AC3E}">
        <p14:creationId xmlns:p14="http://schemas.microsoft.com/office/powerpoint/2010/main" val="271673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86F188A9-8516-4423-ABA9-A0DC426C7B55}"/>
              </a:ext>
            </a:extLst>
          </p:cNvPr>
          <p:cNvSpPr>
            <a:spLocks noGrp="1"/>
          </p:cNvSpPr>
          <p:nvPr>
            <p:ph type="title"/>
          </p:nvPr>
        </p:nvSpPr>
        <p:spPr/>
        <p:txBody>
          <a:bodyPr/>
          <a:lstStyle/>
          <a:p>
            <a:r>
              <a:rPr lang="en-US" altLang="ko-KR" dirty="0"/>
              <a:t>W. D. Snodgrass</a:t>
            </a:r>
            <a:endParaRPr lang="ko-KR" altLang="en-US" dirty="0"/>
          </a:p>
        </p:txBody>
      </p:sp>
      <p:sp>
        <p:nvSpPr>
          <p:cNvPr id="5" name="내용 개체 틀 4">
            <a:extLst>
              <a:ext uri="{FF2B5EF4-FFF2-40B4-BE49-F238E27FC236}">
                <a16:creationId xmlns:a16="http://schemas.microsoft.com/office/drawing/2014/main" id="{DF511D4A-3CB9-4523-832F-61E07133BD1A}"/>
              </a:ext>
            </a:extLst>
          </p:cNvPr>
          <p:cNvSpPr>
            <a:spLocks noGrp="1"/>
          </p:cNvSpPr>
          <p:nvPr>
            <p:ph sz="half" idx="1"/>
          </p:nvPr>
        </p:nvSpPr>
        <p:spPr/>
        <p:txBody>
          <a:bodyPr/>
          <a:lstStyle/>
          <a:p>
            <a:r>
              <a:rPr lang="en-US" altLang="ko-KR" dirty="0"/>
              <a:t>One of the founders of the Confessional movement in poetry.</a:t>
            </a:r>
          </a:p>
          <a:p>
            <a:r>
              <a:rPr lang="en-US" altLang="ko-KR" dirty="0"/>
              <a:t>Confessional poets present intimate, and sometimes unflattering, information and details about their personal lives.</a:t>
            </a:r>
          </a:p>
          <a:p>
            <a:r>
              <a:rPr lang="en-US" altLang="ko-KR" dirty="0"/>
              <a:t>of a very personal nature.</a:t>
            </a:r>
          </a:p>
          <a:p>
            <a:r>
              <a:rPr lang="en-US" altLang="ko-KR" dirty="0"/>
              <a:t>careful attention to poetic form.</a:t>
            </a:r>
            <a:endParaRPr lang="ko-KR" altLang="en-US" dirty="0"/>
          </a:p>
        </p:txBody>
      </p:sp>
      <p:pic>
        <p:nvPicPr>
          <p:cNvPr id="8" name="내용 개체 틀 7">
            <a:extLst>
              <a:ext uri="{FF2B5EF4-FFF2-40B4-BE49-F238E27FC236}">
                <a16:creationId xmlns:a16="http://schemas.microsoft.com/office/drawing/2014/main" id="{56ACA952-01A1-459D-94D3-60E3667C5F0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429500" y="1982810"/>
            <a:ext cx="3302461" cy="4057310"/>
          </a:xfrm>
        </p:spPr>
      </p:pic>
    </p:spTree>
    <p:extLst>
      <p:ext uri="{BB962C8B-B14F-4D97-AF65-F5344CB8AC3E}">
        <p14:creationId xmlns:p14="http://schemas.microsoft.com/office/powerpoint/2010/main" val="1606439392"/>
      </p:ext>
    </p:extLst>
  </p:cSld>
  <p:clrMapOvr>
    <a:masterClrMapping/>
  </p:clrMapOvr>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idx="0"/>
          </p:nvPr>
        </p:nvSpPr>
        <p:spPr/>
        <p:txBody>
          <a:bodyPr/>
          <a:lstStyle/>
          <a:p>
            <a:pPr lvl="0">
              <a:defRPr/>
            </a:pPr>
            <a:r>
              <a:rPr lang="en-US" altLang="ko-KR"/>
              <a:t>W. D. Snodgrass</a:t>
            </a:r>
            <a:endParaRPr lang="ko-KR" altLang="en-US"/>
          </a:p>
        </p:txBody>
      </p:sp>
      <p:sp>
        <p:nvSpPr>
          <p:cNvPr id="5" name="내용 개체 틀 4"/>
          <p:cNvSpPr>
            <a:spLocks noGrp="1"/>
          </p:cNvSpPr>
          <p:nvPr>
            <p:ph sz="half" idx="1"/>
          </p:nvPr>
        </p:nvSpPr>
        <p:spPr/>
        <p:txBody>
          <a:bodyPr>
            <a:normAutofit fontScale="92500" lnSpcReduction="10000"/>
          </a:bodyPr>
          <a:lstStyle/>
          <a:p>
            <a:pPr lvl="0">
              <a:defRPr/>
            </a:pPr>
            <a:r>
              <a:rPr lang="en-US" altLang="ko-KR"/>
              <a:t> Born in Wilkinsburg, Pennsylvania, on 5 January 1926 as a son of an accountant.</a:t>
            </a:r>
            <a:endParaRPr lang="en-US" altLang="ko-KR"/>
          </a:p>
          <a:p>
            <a:pPr lvl="0">
              <a:defRPr/>
            </a:pPr>
            <a:r>
              <a:rPr lang="en-US" altLang="ko-KR"/>
              <a:t> The Iowa Writers' Workshop at the University of Iowa, where he studied with such brilliant and illustrious poets as Robert Lowell , Randall Jarrell and Berryman.</a:t>
            </a:r>
            <a:endParaRPr lang="en-US" altLang="ko-KR"/>
          </a:p>
          <a:p>
            <a:pPr lvl="0">
              <a:defRPr/>
            </a:pPr>
            <a:r>
              <a:rPr lang="en-US" altLang="ko-KR"/>
              <a:t>A distinguished teaching career at several universities beginning with an English instructor at Cornell college(1955-57).</a:t>
            </a:r>
            <a:endParaRPr lang="ko-KR" altLang="en-US"/>
          </a:p>
        </p:txBody>
      </p:sp>
      <p:pic>
        <p:nvPicPr>
          <p:cNvPr id="3" name="내용 개체 틀 2"/>
          <p:cNvPicPr>
            <a:picLocks noGrp="1" noChangeAspect="1"/>
          </p:cNvPicPr>
          <p:nvPr>
            <p:ph sz="half" idx="2"/>
          </p:nvPr>
        </p:nvPicPr>
        <p:blipFill rotWithShape="1">
          <a:blip r:embed="rId2"/>
          <a:stretch>
            <a:fillRect/>
          </a:stretch>
        </p:blipFill>
        <p:spPr>
          <a:xfrm>
            <a:off x="6624964" y="2562225"/>
            <a:ext cx="4903780" cy="2562225"/>
          </a:xfrm>
        </p:spPr>
      </p:pic>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86F188A9-8516-4423-ABA9-A0DC426C7B55}"/>
              </a:ext>
            </a:extLst>
          </p:cNvPr>
          <p:cNvSpPr>
            <a:spLocks noGrp="1"/>
          </p:cNvSpPr>
          <p:nvPr>
            <p:ph type="title"/>
          </p:nvPr>
        </p:nvSpPr>
        <p:spPr/>
        <p:txBody>
          <a:bodyPr/>
          <a:lstStyle/>
          <a:p>
            <a:r>
              <a:rPr lang="en-US" altLang="ko-KR" dirty="0"/>
              <a:t>W. D. </a:t>
            </a:r>
            <a:r>
              <a:rPr lang="en-US" altLang="ko-KR"/>
              <a:t>Snodgrass</a:t>
            </a:r>
            <a:endParaRPr lang="ko-KR" altLang="en-US"/>
          </a:p>
        </p:txBody>
      </p:sp>
      <p:sp>
        <p:nvSpPr>
          <p:cNvPr id="5" name="내용 개체 틀 4">
            <a:extLst>
              <a:ext uri="{FF2B5EF4-FFF2-40B4-BE49-F238E27FC236}">
                <a16:creationId xmlns:a16="http://schemas.microsoft.com/office/drawing/2014/main" id="{DF511D4A-3CB9-4523-832F-61E07133BD1A}"/>
              </a:ext>
            </a:extLst>
          </p:cNvPr>
          <p:cNvSpPr>
            <a:spLocks noGrp="1"/>
          </p:cNvSpPr>
          <p:nvPr>
            <p:ph sz="half" idx="1"/>
          </p:nvPr>
        </p:nvSpPr>
        <p:spPr/>
        <p:txBody>
          <a:bodyPr>
            <a:normAutofit fontScale="85000" lnSpcReduction="20000"/>
          </a:bodyPr>
          <a:lstStyle/>
          <a:p>
            <a:r>
              <a:rPr lang="en-US" altLang="ko-KR" dirty="0"/>
              <a:t>Won the 1960 Pulitzer Prize for Poetry.</a:t>
            </a:r>
          </a:p>
          <a:p>
            <a:r>
              <a:rPr lang="en-US" altLang="ko-KR" dirty="0"/>
              <a:t>Thomas </a:t>
            </a:r>
            <a:r>
              <a:rPr lang="en-US" altLang="ko-KR" dirty="0" err="1"/>
              <a:t>Lask</a:t>
            </a:r>
            <a:r>
              <a:rPr lang="en-US" altLang="ko-KR" dirty="0"/>
              <a:t>, a critics, says, “His poetry was appealing in that the poet stood in front of the work -- there was no need to hunt for the man in the lines. He spoke for and about himself.”</a:t>
            </a:r>
          </a:p>
          <a:p>
            <a:r>
              <a:rPr lang="en-US" altLang="ko-KR" dirty="0"/>
              <a:t>Reintroduced “confessional writing style” to the poetic community at a time when many poets were taking a more modern approach to poetry based on anti-expressionistic principles.</a:t>
            </a:r>
          </a:p>
          <a:p>
            <a:r>
              <a:rPr lang="en-US" altLang="ko-KR" dirty="0" err="1"/>
              <a:t>Recognised</a:t>
            </a:r>
            <a:r>
              <a:rPr lang="en-US" altLang="ko-KR" dirty="0"/>
              <a:t> as one of leading American poets of his generation. </a:t>
            </a:r>
            <a:endParaRPr lang="ko-KR" altLang="en-US" dirty="0"/>
          </a:p>
        </p:txBody>
      </p:sp>
      <p:pic>
        <p:nvPicPr>
          <p:cNvPr id="3" name="내용 개체 틀 2">
            <a:extLst>
              <a:ext uri="{FF2B5EF4-FFF2-40B4-BE49-F238E27FC236}">
                <a16:creationId xmlns:a16="http://schemas.microsoft.com/office/drawing/2014/main" id="{42C5ADA5-6E1C-4AA5-A786-B0E40A40093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467600" y="2038350"/>
            <a:ext cx="3030119" cy="3925381"/>
          </a:xfrm>
        </p:spPr>
      </p:pic>
    </p:spTree>
    <p:extLst>
      <p:ext uri="{BB962C8B-B14F-4D97-AF65-F5344CB8AC3E}">
        <p14:creationId xmlns:p14="http://schemas.microsoft.com/office/powerpoint/2010/main" val="3594798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DA55980-6992-4547-BED0-0F64B3212DCD}"/>
              </a:ext>
            </a:extLst>
          </p:cNvPr>
          <p:cNvSpPr>
            <a:spLocks noGrp="1"/>
          </p:cNvSpPr>
          <p:nvPr>
            <p:ph type="title"/>
          </p:nvPr>
        </p:nvSpPr>
        <p:spPr/>
        <p:txBody>
          <a:bodyPr/>
          <a:lstStyle/>
          <a:p>
            <a:r>
              <a:rPr lang="en-US" altLang="ko-KR" dirty="0"/>
              <a:t>Leaving the Motel I</a:t>
            </a:r>
            <a:endParaRPr lang="ko-KR" altLang="en-US" dirty="0"/>
          </a:p>
        </p:txBody>
      </p:sp>
      <p:sp>
        <p:nvSpPr>
          <p:cNvPr id="3" name="내용 개체 틀 2">
            <a:extLst>
              <a:ext uri="{FF2B5EF4-FFF2-40B4-BE49-F238E27FC236}">
                <a16:creationId xmlns:a16="http://schemas.microsoft.com/office/drawing/2014/main" id="{B5A60149-EC3F-46D5-9076-A4709930A451}"/>
              </a:ext>
            </a:extLst>
          </p:cNvPr>
          <p:cNvSpPr>
            <a:spLocks noGrp="1"/>
          </p:cNvSpPr>
          <p:nvPr>
            <p:ph sz="half" idx="1"/>
          </p:nvPr>
        </p:nvSpPr>
        <p:spPr/>
        <p:txBody>
          <a:bodyPr>
            <a:normAutofit lnSpcReduction="10000"/>
          </a:bodyPr>
          <a:lstStyle/>
          <a:p>
            <a:pPr marL="0" indent="0">
              <a:buNone/>
            </a:pPr>
            <a:r>
              <a:rPr lang="en-US" altLang="ko-KR" dirty="0"/>
              <a:t>Outside, the last kids holler</a:t>
            </a:r>
          </a:p>
          <a:p>
            <a:pPr marL="0" indent="0">
              <a:buNone/>
            </a:pPr>
            <a:r>
              <a:rPr lang="en-US" altLang="ko-KR" dirty="0"/>
              <a:t>Near the pool: they’ll stay the night. Pick up the towels; fold your collar </a:t>
            </a:r>
          </a:p>
          <a:p>
            <a:pPr marL="0" indent="0">
              <a:buNone/>
            </a:pPr>
            <a:r>
              <a:rPr lang="en-US" altLang="ko-KR" dirty="0"/>
              <a:t>Out of sight.</a:t>
            </a:r>
          </a:p>
          <a:p>
            <a:pPr marL="0" indent="0">
              <a:buNone/>
            </a:pPr>
            <a:endParaRPr lang="en-US" altLang="ko-KR" dirty="0"/>
          </a:p>
          <a:p>
            <a:pPr marL="0" indent="0">
              <a:buNone/>
            </a:pPr>
            <a:r>
              <a:rPr lang="en-US" altLang="ko-KR" dirty="0"/>
              <a:t>Check: is the second bed </a:t>
            </a:r>
          </a:p>
          <a:p>
            <a:pPr marL="0" indent="0">
              <a:buNone/>
            </a:pPr>
            <a:r>
              <a:rPr lang="en-US" altLang="ko-KR" dirty="0"/>
              <a:t>Unrumpled, as agreed? </a:t>
            </a:r>
          </a:p>
          <a:p>
            <a:pPr marL="0" indent="0">
              <a:buNone/>
            </a:pPr>
            <a:r>
              <a:rPr lang="en-US" altLang="ko-KR" dirty="0"/>
              <a:t>Landlords have to think ahead </a:t>
            </a:r>
          </a:p>
          <a:p>
            <a:pPr marL="0" indent="0">
              <a:buNone/>
            </a:pPr>
            <a:r>
              <a:rPr lang="en-US" altLang="ko-KR" dirty="0"/>
              <a:t>In case of need,</a:t>
            </a:r>
          </a:p>
        </p:txBody>
      </p:sp>
      <p:sp>
        <p:nvSpPr>
          <p:cNvPr id="4" name="내용 개체 틀 3">
            <a:extLst>
              <a:ext uri="{FF2B5EF4-FFF2-40B4-BE49-F238E27FC236}">
                <a16:creationId xmlns:a16="http://schemas.microsoft.com/office/drawing/2014/main" id="{0CC70483-7BB1-4A97-8956-2AA6D83E05A1}"/>
              </a:ext>
            </a:extLst>
          </p:cNvPr>
          <p:cNvSpPr>
            <a:spLocks noGrp="1"/>
          </p:cNvSpPr>
          <p:nvPr>
            <p:ph sz="half" idx="2"/>
          </p:nvPr>
        </p:nvSpPr>
        <p:spPr/>
        <p:txBody>
          <a:bodyPr>
            <a:normAutofit lnSpcReduction="10000"/>
          </a:bodyPr>
          <a:lstStyle/>
          <a:p>
            <a:pPr marL="0" indent="0">
              <a:buNone/>
            </a:pPr>
            <a:r>
              <a:rPr lang="ko-KR" altLang="en-US" sz="2400" dirty="0"/>
              <a:t>바깥에는 끝까지 남은 애들이 고함치고 있어</a:t>
            </a:r>
            <a:r>
              <a:rPr lang="en-US" altLang="ko-KR" sz="2400" dirty="0"/>
              <a:t>.</a:t>
            </a:r>
          </a:p>
          <a:p>
            <a:pPr marL="0" indent="0">
              <a:buNone/>
            </a:pPr>
            <a:r>
              <a:rPr lang="ko-KR" altLang="en-US" sz="2400" dirty="0"/>
              <a:t>수영장 옆에서</a:t>
            </a:r>
            <a:r>
              <a:rPr lang="en-US" altLang="ko-KR" sz="2400" dirty="0"/>
              <a:t>. </a:t>
            </a:r>
            <a:r>
              <a:rPr lang="ko-KR" altLang="en-US" sz="2400" dirty="0"/>
              <a:t>그들은 오늘까지 자고 갈 거야</a:t>
            </a:r>
            <a:r>
              <a:rPr lang="en-US" altLang="ko-KR" sz="2400" dirty="0"/>
              <a:t>.</a:t>
            </a:r>
            <a:br>
              <a:rPr lang="en-US" altLang="ko-KR" sz="2400" dirty="0"/>
            </a:br>
            <a:r>
              <a:rPr lang="ko-KR" altLang="en-US" sz="2400" dirty="0"/>
              <a:t>수건을 </a:t>
            </a:r>
            <a:r>
              <a:rPr lang="ko-KR" altLang="en-US" sz="2400" dirty="0" err="1"/>
              <a:t>집어들어</a:t>
            </a:r>
            <a:r>
              <a:rPr lang="en-US" altLang="ko-KR" sz="2400" dirty="0"/>
              <a:t> </a:t>
            </a:r>
            <a:r>
              <a:rPr lang="ko-KR" altLang="en-US" sz="2400" dirty="0"/>
              <a:t>그리고</a:t>
            </a:r>
            <a:r>
              <a:rPr lang="en-US" altLang="ko-KR" sz="2400" dirty="0"/>
              <a:t> (</a:t>
            </a:r>
            <a:r>
              <a:rPr lang="ko-KR" altLang="en-US" sz="2400" dirty="0"/>
              <a:t>밖으로 나온</a:t>
            </a:r>
            <a:r>
              <a:rPr lang="en-US" altLang="ko-KR" sz="2400" dirty="0"/>
              <a:t>) </a:t>
            </a:r>
            <a:r>
              <a:rPr lang="ko-KR" altLang="en-US" sz="2400" dirty="0"/>
              <a:t>셔츠의 깃을 안보이게 접어 넣어</a:t>
            </a:r>
            <a:r>
              <a:rPr lang="en-US" altLang="ko-KR" sz="2400" dirty="0"/>
              <a:t>.</a:t>
            </a:r>
          </a:p>
          <a:p>
            <a:pPr marL="0" indent="0">
              <a:buNone/>
            </a:pPr>
            <a:endParaRPr lang="en-US" altLang="ko-KR" sz="2400" dirty="0"/>
          </a:p>
          <a:p>
            <a:pPr marL="0" indent="0">
              <a:buNone/>
            </a:pPr>
            <a:r>
              <a:rPr lang="ko-KR" altLang="en-US" sz="2400" dirty="0"/>
              <a:t>점검해</a:t>
            </a:r>
            <a:r>
              <a:rPr lang="en-US" altLang="ko-KR" sz="2400" dirty="0"/>
              <a:t>.  </a:t>
            </a:r>
            <a:r>
              <a:rPr lang="ko-KR" altLang="en-US" sz="2400" dirty="0"/>
              <a:t>두번째 침대는 합의한대로 구겨진 데가 없는지</a:t>
            </a:r>
            <a:r>
              <a:rPr lang="en-US" altLang="ko-KR" sz="2400" dirty="0"/>
              <a:t>?</a:t>
            </a:r>
            <a:br>
              <a:rPr lang="en-US" altLang="ko-KR" sz="2400" dirty="0"/>
            </a:br>
            <a:r>
              <a:rPr lang="ko-KR" altLang="en-US" sz="2400" dirty="0"/>
              <a:t>주인들은 만약의 경우에 대비해 미리 생각하기도 해야 되거든</a:t>
            </a:r>
            <a:r>
              <a:rPr lang="en-US" altLang="ko-KR" sz="2400" dirty="0"/>
              <a:t>.</a:t>
            </a:r>
            <a:endParaRPr lang="ko-KR" altLang="en-US" sz="2400" dirty="0"/>
          </a:p>
        </p:txBody>
      </p:sp>
    </p:spTree>
    <p:extLst>
      <p:ext uri="{BB962C8B-B14F-4D97-AF65-F5344CB8AC3E}">
        <p14:creationId xmlns:p14="http://schemas.microsoft.com/office/powerpoint/2010/main" val="2046692708"/>
      </p:ext>
    </p:extLst>
  </p:cSld>
  <p:clrMapOvr>
    <a:masterClrMapping/>
  </p:clrMapOvr>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Leaving the Motel II</a:t>
            </a:r>
            <a:endParaRPr lang="ko-KR" altLang="en-US"/>
          </a:p>
        </p:txBody>
      </p:sp>
      <p:sp>
        <p:nvSpPr>
          <p:cNvPr id="3" name="내용 개체 틀 2"/>
          <p:cNvSpPr>
            <a:spLocks noGrp="1"/>
          </p:cNvSpPr>
          <p:nvPr>
            <p:ph sz="half" idx="1"/>
          </p:nvPr>
        </p:nvSpPr>
        <p:spPr/>
        <p:txBody>
          <a:bodyPr>
            <a:normAutofit fontScale="92500" lnSpcReduction="10000"/>
          </a:bodyPr>
          <a:lstStyle/>
          <a:p>
            <a:pPr marL="0" lvl="0" indent="0">
              <a:buNone/>
              <a:defRPr/>
            </a:pPr>
            <a:r>
              <a:rPr lang="en-US" altLang="ko-KR"/>
              <a:t>Too. Keep things straight: don’t take</a:t>
            </a:r>
            <a:endParaRPr lang="en-US" altLang="ko-KR"/>
          </a:p>
          <a:p>
            <a:pPr marL="0" lvl="0" indent="0">
              <a:buNone/>
              <a:defRPr/>
            </a:pPr>
            <a:r>
              <a:rPr lang="en-US" altLang="ko-KR"/>
              <a:t>The matches, the wrong keyrings—</a:t>
            </a:r>
            <a:endParaRPr lang="en-US" altLang="ko-KR"/>
          </a:p>
          <a:p>
            <a:pPr marL="0" lvl="0" indent="0">
              <a:buNone/>
              <a:defRPr/>
            </a:pPr>
            <a:r>
              <a:rPr lang="en-US" altLang="ko-KR"/>
              <a:t>We’ve nowhere we could keep a keepsake— </a:t>
            </a:r>
            <a:endParaRPr lang="en-US" altLang="ko-KR"/>
          </a:p>
          <a:p>
            <a:pPr marL="0" lvl="0" indent="0">
              <a:buNone/>
              <a:defRPr/>
            </a:pPr>
            <a:r>
              <a:rPr lang="en-US" altLang="ko-KR"/>
              <a:t>Ashtrays, combs, things</a:t>
            </a:r>
            <a:endParaRPr lang="en-US" altLang="ko-KR"/>
          </a:p>
          <a:p>
            <a:pPr marL="0" lvl="0" indent="0">
              <a:buNone/>
              <a:defRPr/>
            </a:pPr>
            <a:endParaRPr lang="en-US" altLang="ko-KR"/>
          </a:p>
          <a:p>
            <a:pPr marL="0" lvl="0" indent="0">
              <a:buNone/>
              <a:defRPr/>
            </a:pPr>
            <a:r>
              <a:rPr lang="en-US" altLang="ko-KR"/>
              <a:t>That sooner or later others</a:t>
            </a:r>
            <a:endParaRPr lang="en-US" altLang="ko-KR"/>
          </a:p>
          <a:p>
            <a:pPr marL="0" lvl="0" indent="0">
              <a:buNone/>
              <a:defRPr/>
            </a:pPr>
            <a:r>
              <a:rPr lang="en-US" altLang="ko-KR"/>
              <a:t>Would accidentally find.</a:t>
            </a:r>
            <a:endParaRPr lang="en-US" altLang="ko-KR"/>
          </a:p>
          <a:p>
            <a:pPr marL="0" lvl="0" indent="0">
              <a:buNone/>
              <a:defRPr/>
            </a:pPr>
            <a:r>
              <a:rPr lang="en-US" altLang="ko-KR"/>
              <a:t>Check: take nothing of one another’s</a:t>
            </a:r>
            <a:endParaRPr lang="en-US" altLang="ko-KR"/>
          </a:p>
          <a:p>
            <a:pPr marL="0" lvl="0" indent="0">
              <a:buNone/>
              <a:defRPr/>
            </a:pPr>
            <a:r>
              <a:rPr lang="en-US" altLang="ko-KR"/>
              <a:t>And leave behind</a:t>
            </a:r>
            <a:endParaRPr lang="ko-KR" altLang="en-US"/>
          </a:p>
        </p:txBody>
      </p:sp>
      <p:sp>
        <p:nvSpPr>
          <p:cNvPr id="4" name="내용 개체 틀 3"/>
          <p:cNvSpPr>
            <a:spLocks noGrp="1"/>
          </p:cNvSpPr>
          <p:nvPr>
            <p:ph sz="half" idx="2"/>
          </p:nvPr>
        </p:nvSpPr>
        <p:spPr/>
        <p:txBody>
          <a:bodyPr>
            <a:normAutofit fontScale="92500" lnSpcReduction="10000"/>
          </a:bodyPr>
          <a:lstStyle/>
          <a:p>
            <a:pPr marL="0" lvl="0" indent="0">
              <a:buNone/>
              <a:defRPr/>
            </a:pPr>
            <a:r>
              <a:rPr lang="ko-KR" altLang="en-US"/>
              <a:t>물건들을 똑바로 정리할 것</a:t>
            </a:r>
            <a:r>
              <a:rPr lang="en-US" altLang="ko-KR"/>
              <a:t>. </a:t>
            </a:r>
            <a:r>
              <a:rPr lang="ko-KR" altLang="en-US"/>
              <a:t> 가져가면 안돼</a:t>
            </a:r>
            <a:br>
              <a:rPr lang="en-US" altLang="ko-KR"/>
            </a:br>
            <a:r>
              <a:rPr lang="ko-KR" altLang="en-US"/>
              <a:t>성냥이나 다른 사람의 열쇠고리같은 것</a:t>
            </a:r>
            <a:r>
              <a:rPr lang="en-US" altLang="ko-KR"/>
              <a:t>.</a:t>
            </a:r>
            <a:endParaRPr lang="en-US" altLang="ko-KR"/>
          </a:p>
          <a:p>
            <a:pPr marL="0" lvl="0" indent="0">
              <a:buNone/>
              <a:defRPr/>
            </a:pPr>
            <a:r>
              <a:rPr lang="ko-KR" altLang="en-US"/>
              <a:t>우리는 정표같은 것을 둘 데가 없거든</a:t>
            </a:r>
            <a:r>
              <a:rPr lang="en-US" altLang="ko-KR"/>
              <a:t>.</a:t>
            </a:r>
            <a:br>
              <a:rPr lang="en-US" altLang="ko-KR"/>
            </a:br>
            <a:r>
              <a:rPr lang="ko-KR" altLang="en-US"/>
              <a:t>재떨이도</a:t>
            </a:r>
            <a:r>
              <a:rPr lang="en-US" altLang="ko-KR"/>
              <a:t>, </a:t>
            </a:r>
            <a:r>
              <a:rPr lang="ko-KR" altLang="en-US"/>
              <a:t>빗같이</a:t>
            </a:r>
            <a:br>
              <a:rPr lang="en-US" altLang="ko-KR"/>
            </a:br>
            <a:endParaRPr lang="en-US" altLang="ko-KR"/>
          </a:p>
          <a:p>
            <a:pPr marL="0" lvl="0" indent="0">
              <a:buNone/>
              <a:defRPr/>
            </a:pPr>
            <a:r>
              <a:rPr lang="ko-KR" altLang="en-US"/>
              <a:t>조만간 다른 사람들이 우연히 발견될 물건들 말이야</a:t>
            </a:r>
            <a:r>
              <a:rPr lang="en-US" altLang="ko-KR"/>
              <a:t>.</a:t>
            </a:r>
            <a:br>
              <a:rPr lang="en-US" altLang="ko-KR"/>
            </a:br>
            <a:r>
              <a:rPr lang="ko-KR" altLang="en-US"/>
              <a:t>점검해</a:t>
            </a:r>
            <a:r>
              <a:rPr lang="en-US" altLang="ko-KR"/>
              <a:t>. </a:t>
            </a:r>
            <a:r>
              <a:rPr lang="ko-KR" altLang="en-US"/>
              <a:t>상대방의 물건은 가져가지 말고</a:t>
            </a:r>
            <a:r>
              <a:rPr lang="en-US" altLang="ko-KR"/>
              <a:t>, </a:t>
            </a:r>
            <a:r>
              <a:rPr lang="ko-KR" altLang="en-US"/>
              <a:t>남겨둘 것은</a:t>
            </a:r>
            <a:endParaRPr lang="en-US" altLang="ko-K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Leaving the Motel III</a:t>
            </a:r>
            <a:endParaRPr lang="ko-KR" altLang="en-US"/>
          </a:p>
        </p:txBody>
      </p:sp>
      <p:sp>
        <p:nvSpPr>
          <p:cNvPr id="3" name="내용 개체 틀 2"/>
          <p:cNvSpPr>
            <a:spLocks noGrp="1"/>
          </p:cNvSpPr>
          <p:nvPr>
            <p:ph sz="half" idx="1"/>
          </p:nvPr>
        </p:nvSpPr>
        <p:spPr/>
        <p:txBody>
          <a:bodyPr>
            <a:normAutofit fontScale="92500" lnSpcReduction="20000"/>
          </a:bodyPr>
          <a:lstStyle/>
          <a:p>
            <a:pPr marL="0" lvl="0" indent="0">
              <a:buNone/>
              <a:defRPr/>
            </a:pPr>
            <a:r>
              <a:rPr lang="en-US" altLang="ko-KR"/>
              <a:t>Your license number only, </a:t>
            </a:r>
            <a:endParaRPr lang="en-US" altLang="ko-KR"/>
          </a:p>
          <a:p>
            <a:pPr marL="0" lvl="0" indent="0">
              <a:buNone/>
              <a:defRPr/>
            </a:pPr>
            <a:r>
              <a:rPr lang="en-US" altLang="ko-KR"/>
              <a:t>Which they won’t care to trace;</a:t>
            </a:r>
            <a:endParaRPr lang="en-US" altLang="ko-KR"/>
          </a:p>
          <a:p>
            <a:pPr marL="0" lvl="0" indent="0">
              <a:buNone/>
              <a:defRPr/>
            </a:pPr>
            <a:r>
              <a:rPr lang="en-US" altLang="ko-KR"/>
              <a:t>We’ve paid. Still, should such things get lonely, </a:t>
            </a:r>
            <a:endParaRPr lang="en-US" altLang="ko-KR"/>
          </a:p>
          <a:p>
            <a:pPr marL="0" lvl="0" indent="0">
              <a:buNone/>
              <a:defRPr/>
            </a:pPr>
            <a:r>
              <a:rPr lang="en-US" altLang="ko-KR"/>
              <a:t>Leave in their vase</a:t>
            </a:r>
            <a:endParaRPr lang="en-US" altLang="ko-KR"/>
          </a:p>
          <a:p>
            <a:pPr marL="0" lvl="0" indent="0">
              <a:buNone/>
              <a:defRPr/>
            </a:pPr>
            <a:endParaRPr lang="en-US" altLang="ko-KR"/>
          </a:p>
          <a:p>
            <a:pPr marL="0" lvl="0" indent="0">
              <a:buNone/>
              <a:defRPr/>
            </a:pPr>
            <a:r>
              <a:rPr lang="en-US" altLang="ko-KR"/>
              <a:t>An aspirin to preserve</a:t>
            </a:r>
            <a:endParaRPr lang="en-US" altLang="ko-KR"/>
          </a:p>
          <a:p>
            <a:pPr marL="0" lvl="0" indent="0">
              <a:buNone/>
              <a:defRPr/>
            </a:pPr>
            <a:r>
              <a:rPr lang="en-US" altLang="ko-KR"/>
              <a:t>Our lilacs, the wayside flowers</a:t>
            </a:r>
            <a:endParaRPr lang="en-US" altLang="ko-KR"/>
          </a:p>
          <a:p>
            <a:pPr marL="0" lvl="0" indent="0">
              <a:buNone/>
              <a:defRPr/>
            </a:pPr>
            <a:r>
              <a:rPr lang="en-US" altLang="ko-KR"/>
              <a:t>We’ve gathered and must leave to serve </a:t>
            </a:r>
            <a:endParaRPr lang="en-US" altLang="ko-KR"/>
          </a:p>
          <a:p>
            <a:pPr marL="0" lvl="0" indent="0">
              <a:buNone/>
              <a:defRPr/>
            </a:pPr>
            <a:r>
              <a:rPr lang="en-US" altLang="ko-KR"/>
              <a:t>A few more hours;</a:t>
            </a:r>
            <a:endParaRPr lang="ko-KR" altLang="en-US"/>
          </a:p>
        </p:txBody>
      </p:sp>
      <p:sp>
        <p:nvSpPr>
          <p:cNvPr id="4" name="내용 개체 틀 3"/>
          <p:cNvSpPr>
            <a:spLocks noGrp="1"/>
          </p:cNvSpPr>
          <p:nvPr>
            <p:ph sz="half" idx="2"/>
          </p:nvPr>
        </p:nvSpPr>
        <p:spPr/>
        <p:txBody>
          <a:bodyPr>
            <a:normAutofit fontScale="85000" lnSpcReduction="20000"/>
          </a:bodyPr>
          <a:lstStyle/>
          <a:p>
            <a:pPr marL="0" lvl="0" indent="0">
              <a:buNone/>
              <a:defRPr/>
            </a:pPr>
            <a:r>
              <a:rPr lang="ko-KR" altLang="en-US"/>
              <a:t>당신의 자동차면허번호 뿐</a:t>
            </a:r>
            <a:r>
              <a:rPr lang="en-US" altLang="ko-KR"/>
              <a:t>. </a:t>
            </a:r>
            <a:r>
              <a:rPr lang="ko-KR" altLang="en-US"/>
              <a:t>그들이 굳이 그것까지 추적하진 않을테니</a:t>
            </a:r>
            <a:r>
              <a:rPr lang="en-US" altLang="ko-KR"/>
              <a:t>.</a:t>
            </a:r>
            <a:br>
              <a:rPr lang="en-US" altLang="ko-KR"/>
            </a:br>
            <a:r>
              <a:rPr lang="ko-KR" altLang="en-US"/>
              <a:t>돈은 다 냈어</a:t>
            </a:r>
            <a:r>
              <a:rPr lang="en-US" altLang="ko-KR"/>
              <a:t>. </a:t>
            </a:r>
            <a:r>
              <a:rPr lang="ko-KR" altLang="en-US"/>
              <a:t>하지만</a:t>
            </a:r>
            <a:r>
              <a:rPr lang="en-US" altLang="ko-KR"/>
              <a:t>, </a:t>
            </a:r>
            <a:r>
              <a:rPr lang="ko-KR" altLang="en-US"/>
              <a:t>그런 물건들도 외로워질지도 모르니</a:t>
            </a:r>
            <a:r>
              <a:rPr lang="en-US" altLang="ko-KR"/>
              <a:t>, </a:t>
            </a:r>
            <a:r>
              <a:rPr lang="ko-KR" altLang="en-US"/>
              <a:t>여기 있는 꽃병에</a:t>
            </a:r>
            <a:r>
              <a:rPr lang="en-US" altLang="ko-KR"/>
              <a:t> </a:t>
            </a:r>
            <a:r>
              <a:rPr lang="ko-KR" altLang="en-US"/>
              <a:t>아스피린을 한 알 넣읍시다</a:t>
            </a:r>
            <a:r>
              <a:rPr lang="en-US" altLang="ko-KR"/>
              <a:t>.</a:t>
            </a:r>
            <a:br>
              <a:rPr lang="en-US" altLang="ko-KR"/>
            </a:br>
            <a:endParaRPr lang="en-US" altLang="ko-KR"/>
          </a:p>
          <a:p>
            <a:pPr marL="0" lvl="0" indent="0">
              <a:buNone/>
              <a:defRPr/>
            </a:pPr>
            <a:r>
              <a:rPr lang="ko-KR" altLang="en-US"/>
              <a:t>우리의 라일락 꽃이 시들지 않게</a:t>
            </a:r>
            <a:r>
              <a:rPr lang="en-US" altLang="ko-KR"/>
              <a:t>.</a:t>
            </a:r>
            <a:endParaRPr lang="en-US" altLang="ko-KR"/>
          </a:p>
          <a:p>
            <a:pPr marL="0" lvl="0" indent="0">
              <a:buNone/>
              <a:defRPr/>
            </a:pPr>
            <a:r>
              <a:rPr lang="ko-KR" altLang="en-US"/>
              <a:t>우리가 길가에서 꺾었지만</a:t>
            </a:r>
            <a:r>
              <a:rPr lang="en-US" altLang="ko-KR"/>
              <a:t>,</a:t>
            </a:r>
            <a:br>
              <a:rPr lang="en-US" altLang="ko-KR"/>
            </a:br>
            <a:r>
              <a:rPr lang="ko-KR" altLang="en-US"/>
              <a:t>남겨놓아야 하는 꽃들이</a:t>
            </a:r>
            <a:br>
              <a:rPr lang="en-US" altLang="ko-KR"/>
            </a:br>
            <a:r>
              <a:rPr lang="ko-KR" altLang="en-US"/>
              <a:t>지지 않게</a:t>
            </a:r>
            <a:endParaRPr lang="ko-KR" altLang="en-US"/>
          </a:p>
          <a:p>
            <a:pPr marL="0" lvl="0" indent="0">
              <a:buNone/>
              <a:defRPr/>
            </a:pPr>
            <a:r>
              <a:rPr lang="ko-KR" altLang="en-US"/>
              <a:t>몇 시간만이라도 더</a:t>
            </a:r>
            <a:r>
              <a:rPr lang="en-US" altLang="ko-KR"/>
              <a:t>.</a:t>
            </a:r>
            <a:endParaRPr lang="en-US" altLang="ko-KR"/>
          </a:p>
          <a:p>
            <a:pPr marL="0" lvl="0" indent="0">
              <a:buNone/>
              <a:defRPr/>
            </a:pPr>
            <a:endParaRPr lang="en-US" altLang="ko-KR"/>
          </a:p>
          <a:p>
            <a:pPr marL="0" lvl="0" indent="0">
              <a:buNone/>
              <a:defRPr/>
            </a:pPr>
            <a:r>
              <a:rPr lang="ko-KR" altLang="en-US"/>
              <a:t> </a:t>
            </a:r>
            <a:endParaRPr lang="ko-KR"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53F4B72-E1EE-453C-8126-9B1064BFE442}"/>
              </a:ext>
            </a:extLst>
          </p:cNvPr>
          <p:cNvSpPr>
            <a:spLocks noGrp="1"/>
          </p:cNvSpPr>
          <p:nvPr>
            <p:ph type="title"/>
          </p:nvPr>
        </p:nvSpPr>
        <p:spPr/>
        <p:txBody>
          <a:bodyPr/>
          <a:lstStyle/>
          <a:p>
            <a:r>
              <a:rPr lang="en-US" altLang="ko-KR" dirty="0"/>
              <a:t>Leaving </a:t>
            </a:r>
            <a:r>
              <a:rPr lang="en-US" altLang="ko-KR"/>
              <a:t>the Motel IV</a:t>
            </a:r>
            <a:endParaRPr lang="ko-KR" altLang="en-US" dirty="0"/>
          </a:p>
        </p:txBody>
      </p:sp>
      <p:sp>
        <p:nvSpPr>
          <p:cNvPr id="3" name="내용 개체 틀 2">
            <a:extLst>
              <a:ext uri="{FF2B5EF4-FFF2-40B4-BE49-F238E27FC236}">
                <a16:creationId xmlns:a16="http://schemas.microsoft.com/office/drawing/2014/main" id="{A8A78A8C-3E14-4D65-B822-2C6A229A4ADF}"/>
              </a:ext>
            </a:extLst>
          </p:cNvPr>
          <p:cNvSpPr>
            <a:spLocks noGrp="1"/>
          </p:cNvSpPr>
          <p:nvPr>
            <p:ph sz="half" idx="1"/>
          </p:nvPr>
        </p:nvSpPr>
        <p:spPr/>
        <p:txBody>
          <a:bodyPr/>
          <a:lstStyle/>
          <a:p>
            <a:pPr marL="0" indent="0">
              <a:buNone/>
            </a:pPr>
            <a:r>
              <a:rPr lang="en-US" altLang="ko-KR" dirty="0"/>
              <a:t>That’s all. We can’t tell when</a:t>
            </a:r>
          </a:p>
          <a:p>
            <a:pPr marL="0" indent="0">
              <a:buNone/>
            </a:pPr>
            <a:r>
              <a:rPr lang="en-US" altLang="ko-KR" dirty="0"/>
              <a:t>We’ll come back, can’t press claims,</a:t>
            </a:r>
          </a:p>
          <a:p>
            <a:pPr marL="0" indent="0">
              <a:buNone/>
            </a:pPr>
            <a:r>
              <a:rPr lang="en-US" altLang="ko-KR" dirty="0"/>
              <a:t>We would no doubt have other rooms then, Or other names.</a:t>
            </a:r>
            <a:endParaRPr lang="ko-KR" altLang="en-US" dirty="0"/>
          </a:p>
        </p:txBody>
      </p:sp>
      <p:sp>
        <p:nvSpPr>
          <p:cNvPr id="4" name="내용 개체 틀 3">
            <a:extLst>
              <a:ext uri="{FF2B5EF4-FFF2-40B4-BE49-F238E27FC236}">
                <a16:creationId xmlns:a16="http://schemas.microsoft.com/office/drawing/2014/main" id="{2F0BC7D0-3F33-44FC-A20A-9D38D44F27CB}"/>
              </a:ext>
            </a:extLst>
          </p:cNvPr>
          <p:cNvSpPr>
            <a:spLocks noGrp="1"/>
          </p:cNvSpPr>
          <p:nvPr>
            <p:ph sz="half" idx="2"/>
          </p:nvPr>
        </p:nvSpPr>
        <p:spPr/>
        <p:txBody>
          <a:bodyPr/>
          <a:lstStyle/>
          <a:p>
            <a:pPr marL="0" indent="0">
              <a:buNone/>
            </a:pPr>
            <a:r>
              <a:rPr lang="ko-KR" altLang="en-US" dirty="0"/>
              <a:t>그게 다야</a:t>
            </a:r>
            <a:r>
              <a:rPr lang="en-US" altLang="ko-KR" dirty="0"/>
              <a:t>. </a:t>
            </a:r>
            <a:r>
              <a:rPr lang="ko-KR" altLang="en-US" dirty="0"/>
              <a:t>우리는 알 수 없어</a:t>
            </a:r>
            <a:r>
              <a:rPr lang="en-US" altLang="ko-KR" dirty="0"/>
              <a:t>.</a:t>
            </a:r>
            <a:br>
              <a:rPr lang="en-US" altLang="ko-KR" dirty="0"/>
            </a:br>
            <a:r>
              <a:rPr lang="ko-KR" altLang="en-US" dirty="0"/>
              <a:t>우리가 언제 돌아올지</a:t>
            </a:r>
            <a:r>
              <a:rPr lang="en-US" altLang="ko-KR" dirty="0"/>
              <a:t>, (</a:t>
            </a:r>
            <a:r>
              <a:rPr lang="ko-KR" altLang="en-US" dirty="0"/>
              <a:t>다시 오자고</a:t>
            </a:r>
            <a:r>
              <a:rPr lang="en-US" altLang="ko-KR" dirty="0"/>
              <a:t>) </a:t>
            </a:r>
            <a:r>
              <a:rPr lang="ko-KR" altLang="en-US" dirty="0"/>
              <a:t>요구할 수도 없어</a:t>
            </a:r>
            <a:r>
              <a:rPr lang="en-US" altLang="ko-KR" dirty="0"/>
              <a:t>.</a:t>
            </a:r>
            <a:br>
              <a:rPr lang="en-US" altLang="ko-KR" dirty="0"/>
            </a:br>
            <a:r>
              <a:rPr lang="ko-KR" altLang="en-US" dirty="0"/>
              <a:t>틀림없이 그때는 다른 방들을 얻거나 아니면 다른 이름들로 </a:t>
            </a:r>
            <a:r>
              <a:rPr lang="en-US" altLang="ko-KR" dirty="0"/>
              <a:t>(</a:t>
            </a:r>
            <a:r>
              <a:rPr lang="ko-KR" altLang="en-US" dirty="0"/>
              <a:t>방을</a:t>
            </a:r>
            <a:r>
              <a:rPr lang="en-US" altLang="ko-KR" dirty="0"/>
              <a:t>) </a:t>
            </a:r>
            <a:r>
              <a:rPr lang="ko-KR" altLang="en-US" dirty="0" err="1"/>
              <a:t>얻을테니</a:t>
            </a:r>
            <a:r>
              <a:rPr lang="en-US" altLang="ko-KR" dirty="0"/>
              <a:t>.</a:t>
            </a:r>
            <a:endParaRPr lang="ko-KR" altLang="en-US" dirty="0"/>
          </a:p>
        </p:txBody>
      </p:sp>
    </p:spTree>
    <p:extLst>
      <p:ext uri="{BB962C8B-B14F-4D97-AF65-F5344CB8AC3E}">
        <p14:creationId xmlns:p14="http://schemas.microsoft.com/office/powerpoint/2010/main" val="1516792441"/>
      </p:ext>
    </p:extLst>
  </p:cSld>
  <p:clrMapOvr>
    <a:masterClrMapping/>
  </p:clrMapOvr>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New_Simple01">
  <a:themeElements>
    <a:clrScheme name="New_Simple01">
      <a:dk1>
        <a:sysClr val="windowText" lastClr="000000"/>
      </a:dk1>
      <a:lt1>
        <a:sysClr val="window" lastClr="ffffff"/>
      </a:lt1>
      <a:dk2>
        <a:srgbClr val="562b71"/>
      </a:dk2>
      <a:lt2>
        <a:srgbClr val="dff0f7"/>
      </a:lt2>
      <a:accent1>
        <a:srgbClr val="6ba2df"/>
      </a:accent1>
      <a:accent2>
        <a:srgbClr val="c0504d"/>
      </a:accent2>
      <a:accent3>
        <a:srgbClr val="9bbb59"/>
      </a:accent3>
      <a:accent4>
        <a:srgbClr val="8064a2"/>
      </a:accent4>
      <a:accent5>
        <a:srgbClr val="aa5e74"/>
      </a:accent5>
      <a:accent6>
        <a:srgbClr val="ef9031"/>
      </a:accent6>
      <a:hlink>
        <a:srgbClr val="ff0000"/>
      </a:hlink>
      <a:folHlink>
        <a:srgbClr val="92d050"/>
      </a:folHlink>
    </a:clrScheme>
    <a:fontScheme name="New_Simple01">
      <a:majorFont>
        <a:latin typeface="Tw Cen MT"/>
        <a:ea typeface=""/>
        <a:cs typeface=""/>
        <a:font script="Grek" typeface="Calibri"/>
        <a:font script="Cyrl" typeface="Calibri"/>
        <a:font script="Jpan" typeface="HGPｺﾞｼｯｸE"/>
        <a:font script="Hang" typeface="맑은 고딕"/>
        <a:font script="Hans" typeface="华文仿宋"/>
        <a:font script="Hant" typeface="Microsoft JhengHei"/>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맑은 고딕"/>
        <a:font script="Hans" typeface="华文仿宋"/>
        <a:font script="Hant" typeface="Microsoft JhengHei"/>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ew_Simple01">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hade val="100000"/>
                <a:satMod val="165000"/>
              </a:schemeClr>
            </a:gs>
            <a:gs pos="55000">
              <a:schemeClr val="phClr">
                <a:tint val="83000"/>
                <a:shade val="100000"/>
                <a:satMod val="155000"/>
              </a:schemeClr>
            </a:gs>
            <a:gs pos="100000">
              <a:schemeClr val="phClr">
                <a:shade val="85000"/>
                <a:satMod val="100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a:rot lat="0" lon="0" rev="0"/>
            </a:camera>
            <a:lightRig rig="glow" dir="t">
              <a:rot lat="0" lon="0" rev="20040000"/>
            </a:lightRig>
          </a:scene3d>
          <a:sp3d contourW="12700">
            <a:bevelT w="38100" h="25400" prst="softRound"/>
            <a:contourClr>
              <a:schemeClr val="phClr"/>
            </a:contourClr>
          </a:sp3d>
        </a:effectStyle>
      </a:effectStyleLst>
      <a:bgFillStyleLst>
        <a:solidFill>
          <a:schemeClr val="phClr"/>
        </a:solidFill>
        <a:gradFill rotWithShape="1">
          <a:gsLst>
            <a:gs pos="0">
              <a:schemeClr val="phClr">
                <a:tint val="85000"/>
                <a:hueMod val="105000"/>
                <a:satMod val="250000"/>
              </a:schemeClr>
            </a:gs>
            <a:gs pos="100000">
              <a:schemeClr val="phClr">
                <a:tint val="95000"/>
                <a:shade val="100000"/>
                <a:satMod val="200000"/>
              </a:schemeClr>
            </a:gs>
          </a:gsLst>
          <a:lin ang="2700000" scaled="0"/>
        </a:gradFill>
        <a:gradFill rotWithShape="1">
          <a:gsLst>
            <a:gs pos="0">
              <a:schemeClr val="phClr">
                <a:tint val="94000"/>
                <a:satMod val="200000"/>
              </a:schemeClr>
            </a:gs>
            <a:gs pos="100000">
              <a:schemeClr val="phClr">
                <a:shade val="70000"/>
                <a:satMod val="200000"/>
              </a:schemeClr>
            </a:gs>
          </a:gsLst>
          <a:path path="circle">
            <a:fillToRect l="40000" r="40000" b="6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803</ep:Words>
  <ep:PresentationFormat>와이드스크린</ep:PresentationFormat>
  <ep:Paragraphs>63</ep:Paragraphs>
  <ep:Slides>10</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10</vt:i4>
      </vt:variant>
    </vt:vector>
  </ep:HeadingPairs>
  <ep:TitlesOfParts>
    <vt:vector size="11" baseType="lpstr">
      <vt:lpstr>New_Simple01</vt:lpstr>
      <vt:lpstr>W. D. Snodgrass, “Leaving the Motel”</vt:lpstr>
      <vt:lpstr>What is Tone?</vt:lpstr>
      <vt:lpstr>W. D. Snodgrass</vt:lpstr>
      <vt:lpstr>W. D. Snodgrass</vt:lpstr>
      <vt:lpstr>W. D. Snodgrass</vt:lpstr>
      <vt:lpstr>Leaving the Motel I</vt:lpstr>
      <vt:lpstr>Leaving the Motel II</vt:lpstr>
      <vt:lpstr>Leaving the Motel III</vt:lpstr>
      <vt:lpstr>Leaving the Motel IV</vt:lpstr>
      <vt:lpstr>An analysis from the Text</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2020-05-18T03:17:35.000</dcterms:created>
  <dc:creator>u</dc:creator>
  <cp:lastModifiedBy>u</cp:lastModifiedBy>
  <dcterms:modified xsi:type="dcterms:W3CDTF">2025-05-05T05:50:22.095</dcterms:modified>
  <cp:revision>14</cp:revision>
  <dc:title>W. D. Snodgrass, “Leaving the Motel”</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